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Lst>
  <p:notesMasterIdLst>
    <p:notesMasterId r:id="rId14"/>
  </p:notesMasterIdLst>
  <p:handoutMasterIdLst>
    <p:handoutMasterId r:id="rId15"/>
  </p:handoutMasterIdLst>
  <p:sldIdLst>
    <p:sldId id="256" r:id="rId3"/>
    <p:sldId id="781" r:id="rId4"/>
    <p:sldId id="784" r:id="rId5"/>
    <p:sldId id="785" r:id="rId6"/>
    <p:sldId id="786" r:id="rId7"/>
    <p:sldId id="787" r:id="rId8"/>
    <p:sldId id="798" r:id="rId9"/>
    <p:sldId id="801" r:id="rId10"/>
    <p:sldId id="802" r:id="rId11"/>
    <p:sldId id="792" r:id="rId12"/>
    <p:sldId id="793" r:id="rId13"/>
  </p:sldIdLst>
  <p:sldSz cx="9144000" cy="6858000" type="screen4x3"/>
  <p:notesSz cx="7004050" cy="9296400"/>
  <p:defaultTextStyle>
    <a:defPPr>
      <a:defRPr lang="en-US"/>
    </a:defPPr>
    <a:lvl1pPr algn="l" rtl="0" eaLnBrk="0" fontAlgn="base" hangingPunct="0">
      <a:spcBef>
        <a:spcPct val="0"/>
      </a:spcBef>
      <a:spcAft>
        <a:spcPct val="0"/>
      </a:spcAft>
      <a:defRPr kern="1200">
        <a:solidFill>
          <a:schemeClr val="tx1"/>
        </a:solidFill>
        <a:latin typeface="Helvetica" panose="020B0604020202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Helvetica" panose="020B0604020202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Helvetica" panose="020B0604020202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Helvetica" panose="020B0604020202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Helvetica" panose="020B0604020202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Helvetica" panose="020B0604020202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Helvetica" panose="020B0604020202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Helvetica" panose="020B0604020202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Helvetica" panose="020B0604020202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530" y="78"/>
      </p:cViewPr>
      <p:guideLst>
        <p:guide orient="horz" pos="2160"/>
        <p:guide pos="2880"/>
      </p:guideLst>
    </p:cSldViewPr>
  </p:slideViewPr>
  <p:outlineViewPr>
    <p:cViewPr>
      <p:scale>
        <a:sx n="33" d="100"/>
        <a:sy n="33" d="100"/>
      </p:scale>
      <p:origin x="62" y="1704"/>
    </p:cViewPr>
  </p:outlineViewPr>
  <p:notesTextViewPr>
    <p:cViewPr>
      <p:scale>
        <a:sx n="1" d="1"/>
        <a:sy n="1" d="1"/>
      </p:scale>
      <p:origin x="0" y="0"/>
    </p:cViewPr>
  </p:notesTextViewPr>
  <p:sorterViewPr>
    <p:cViewPr>
      <p:scale>
        <a:sx n="100" d="100"/>
        <a:sy n="100" d="100"/>
      </p:scale>
      <p:origin x="0" y="-2964"/>
    </p:cViewPr>
  </p:sorterViewPr>
  <p:notesViewPr>
    <p:cSldViewPr>
      <p:cViewPr>
        <p:scale>
          <a:sx n="100" d="100"/>
          <a:sy n="100" d="100"/>
        </p:scale>
        <p:origin x="-2592" y="-72"/>
      </p:cViewPr>
      <p:guideLst>
        <p:guide orient="horz" pos="2928"/>
        <p:guide pos="220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E15198F-62C2-4ECE-BE5D-25B1271C1A50}"/>
              </a:ext>
            </a:extLst>
          </p:cNvPr>
          <p:cNvSpPr>
            <a:spLocks noGrp="1"/>
          </p:cNvSpPr>
          <p:nvPr>
            <p:ph type="hdr" sz="quarter"/>
          </p:nvPr>
        </p:nvSpPr>
        <p:spPr>
          <a:xfrm>
            <a:off x="0" y="0"/>
            <a:ext cx="3035300" cy="465138"/>
          </a:xfrm>
          <a:prstGeom prst="rect">
            <a:avLst/>
          </a:prstGeom>
        </p:spPr>
        <p:txBody>
          <a:bodyPr vert="horz" lIns="91424" tIns="45712" rIns="91424" bIns="45712"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5A3CC58B-B66C-4F42-9550-830DF1640981}"/>
              </a:ext>
            </a:extLst>
          </p:cNvPr>
          <p:cNvSpPr>
            <a:spLocks noGrp="1"/>
          </p:cNvSpPr>
          <p:nvPr>
            <p:ph type="dt" sz="quarter" idx="1"/>
          </p:nvPr>
        </p:nvSpPr>
        <p:spPr>
          <a:xfrm>
            <a:off x="3967163" y="0"/>
            <a:ext cx="3035300" cy="465138"/>
          </a:xfrm>
          <a:prstGeom prst="rect">
            <a:avLst/>
          </a:prstGeom>
        </p:spPr>
        <p:txBody>
          <a:bodyPr vert="horz" lIns="91424" tIns="45712" rIns="91424" bIns="45712" rtlCol="0"/>
          <a:lstStyle>
            <a:lvl1pPr algn="r" eaLnBrk="1" fontAlgn="auto" hangingPunct="1">
              <a:spcBef>
                <a:spcPts val="0"/>
              </a:spcBef>
              <a:spcAft>
                <a:spcPts val="0"/>
              </a:spcAft>
              <a:defRPr sz="1200">
                <a:latin typeface="+mn-lt"/>
                <a:ea typeface="+mn-ea"/>
              </a:defRPr>
            </a:lvl1pPr>
          </a:lstStyle>
          <a:p>
            <a:pPr>
              <a:defRPr/>
            </a:pPr>
            <a:endParaRPr lang="en-US"/>
          </a:p>
        </p:txBody>
      </p:sp>
      <p:sp>
        <p:nvSpPr>
          <p:cNvPr id="4" name="Footer Placeholder 3">
            <a:extLst>
              <a:ext uri="{FF2B5EF4-FFF2-40B4-BE49-F238E27FC236}">
                <a16:creationId xmlns:a16="http://schemas.microsoft.com/office/drawing/2014/main" id="{3ACF1D58-FE0E-4332-8E80-1DCBAF23477A}"/>
              </a:ext>
            </a:extLst>
          </p:cNvPr>
          <p:cNvSpPr>
            <a:spLocks noGrp="1"/>
          </p:cNvSpPr>
          <p:nvPr>
            <p:ph type="ftr" sz="quarter" idx="2"/>
          </p:nvPr>
        </p:nvSpPr>
        <p:spPr>
          <a:xfrm>
            <a:off x="0" y="8829675"/>
            <a:ext cx="3035300" cy="465138"/>
          </a:xfrm>
          <a:prstGeom prst="rect">
            <a:avLst/>
          </a:prstGeom>
        </p:spPr>
        <p:txBody>
          <a:bodyPr vert="horz" lIns="91424" tIns="45712" rIns="91424" bIns="45712"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5" name="Slide Number Placeholder 4">
            <a:extLst>
              <a:ext uri="{FF2B5EF4-FFF2-40B4-BE49-F238E27FC236}">
                <a16:creationId xmlns:a16="http://schemas.microsoft.com/office/drawing/2014/main" id="{80AEB8BB-7D84-4C07-967C-084AC7829B30}"/>
              </a:ext>
            </a:extLst>
          </p:cNvPr>
          <p:cNvSpPr>
            <a:spLocks noGrp="1"/>
          </p:cNvSpPr>
          <p:nvPr>
            <p:ph type="sldNum" sz="quarter" idx="3"/>
          </p:nvPr>
        </p:nvSpPr>
        <p:spPr>
          <a:xfrm>
            <a:off x="3967163" y="8829675"/>
            <a:ext cx="3035300" cy="465138"/>
          </a:xfrm>
          <a:prstGeom prst="rect">
            <a:avLst/>
          </a:prstGeom>
        </p:spPr>
        <p:txBody>
          <a:bodyPr vert="horz" wrap="square" lIns="91424" tIns="45712" rIns="91424" bIns="45712" numCol="1" anchor="b" anchorCtr="0" compatLnSpc="1">
            <a:prstTxWarp prst="textNoShape">
              <a:avLst/>
            </a:prstTxWarp>
          </a:bodyPr>
          <a:lstStyle>
            <a:lvl1pPr algn="r" eaLnBrk="1" hangingPunct="1">
              <a:defRPr sz="1200">
                <a:latin typeface="Calibri" panose="020F0502020204030204" pitchFamily="34" charset="0"/>
              </a:defRPr>
            </a:lvl1pPr>
          </a:lstStyle>
          <a:p>
            <a:fld id="{05B3AE1F-7541-4209-8252-80E1441DD785}"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A0CEA0-5079-4351-AD12-E82276136303}"/>
              </a:ext>
            </a:extLst>
          </p:cNvPr>
          <p:cNvSpPr>
            <a:spLocks noGrp="1"/>
          </p:cNvSpPr>
          <p:nvPr>
            <p:ph type="hdr" sz="quarter"/>
          </p:nvPr>
        </p:nvSpPr>
        <p:spPr>
          <a:xfrm>
            <a:off x="0" y="0"/>
            <a:ext cx="3035300" cy="465138"/>
          </a:xfrm>
          <a:prstGeom prst="rect">
            <a:avLst/>
          </a:prstGeom>
        </p:spPr>
        <p:txBody>
          <a:bodyPr vert="horz" lIns="92814" tIns="46407" rIns="92814" bIns="46407"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B768018D-D605-4CC7-9D42-DAA170001079}"/>
              </a:ext>
            </a:extLst>
          </p:cNvPr>
          <p:cNvSpPr>
            <a:spLocks noGrp="1"/>
          </p:cNvSpPr>
          <p:nvPr>
            <p:ph type="dt" idx="1"/>
          </p:nvPr>
        </p:nvSpPr>
        <p:spPr>
          <a:xfrm>
            <a:off x="3967163" y="0"/>
            <a:ext cx="3035300" cy="465138"/>
          </a:xfrm>
          <a:prstGeom prst="rect">
            <a:avLst/>
          </a:prstGeom>
        </p:spPr>
        <p:txBody>
          <a:bodyPr vert="horz" lIns="92814" tIns="46407" rIns="92814" bIns="46407" rtlCol="0"/>
          <a:lstStyle>
            <a:lvl1pPr algn="r" eaLnBrk="1" fontAlgn="auto" hangingPunct="1">
              <a:spcBef>
                <a:spcPts val="0"/>
              </a:spcBef>
              <a:spcAft>
                <a:spcPts val="0"/>
              </a:spcAft>
              <a:defRPr sz="1200">
                <a:latin typeface="+mn-lt"/>
                <a:ea typeface="+mn-ea"/>
              </a:defRPr>
            </a:lvl1pPr>
          </a:lstStyle>
          <a:p>
            <a:pPr>
              <a:defRPr/>
            </a:pPr>
            <a:endParaRPr lang="en-US"/>
          </a:p>
        </p:txBody>
      </p:sp>
      <p:sp>
        <p:nvSpPr>
          <p:cNvPr id="4" name="Slide Image Placeholder 3">
            <a:extLst>
              <a:ext uri="{FF2B5EF4-FFF2-40B4-BE49-F238E27FC236}">
                <a16:creationId xmlns:a16="http://schemas.microsoft.com/office/drawing/2014/main" id="{DACFE81E-7911-4C32-8EF5-16D0BF795A33}"/>
              </a:ext>
            </a:extLst>
          </p:cNvPr>
          <p:cNvSpPr>
            <a:spLocks noGrp="1" noRot="1" noChangeAspect="1"/>
          </p:cNvSpPr>
          <p:nvPr>
            <p:ph type="sldImg" idx="2"/>
          </p:nvPr>
        </p:nvSpPr>
        <p:spPr>
          <a:xfrm>
            <a:off x="1177925" y="696913"/>
            <a:ext cx="4648200" cy="3486150"/>
          </a:xfrm>
          <a:prstGeom prst="rect">
            <a:avLst/>
          </a:prstGeom>
          <a:noFill/>
          <a:ln w="12700">
            <a:solidFill>
              <a:prstClr val="black"/>
            </a:solidFill>
          </a:ln>
        </p:spPr>
        <p:txBody>
          <a:bodyPr vert="horz" lIns="92814" tIns="46407" rIns="92814" bIns="46407" rtlCol="0" anchor="ctr"/>
          <a:lstStyle/>
          <a:p>
            <a:pPr lvl="0"/>
            <a:endParaRPr lang="en-US" noProof="0" dirty="0"/>
          </a:p>
        </p:txBody>
      </p:sp>
      <p:sp>
        <p:nvSpPr>
          <p:cNvPr id="5" name="Notes Placeholder 4">
            <a:extLst>
              <a:ext uri="{FF2B5EF4-FFF2-40B4-BE49-F238E27FC236}">
                <a16:creationId xmlns:a16="http://schemas.microsoft.com/office/drawing/2014/main" id="{2D3AA688-4FC7-4E7B-B716-E84177B072FF}"/>
              </a:ext>
            </a:extLst>
          </p:cNvPr>
          <p:cNvSpPr>
            <a:spLocks noGrp="1"/>
          </p:cNvSpPr>
          <p:nvPr>
            <p:ph type="body" sz="quarter" idx="3"/>
          </p:nvPr>
        </p:nvSpPr>
        <p:spPr>
          <a:xfrm>
            <a:off x="700088" y="4416425"/>
            <a:ext cx="5603875" cy="4183063"/>
          </a:xfrm>
          <a:prstGeom prst="rect">
            <a:avLst/>
          </a:prstGeom>
        </p:spPr>
        <p:txBody>
          <a:bodyPr vert="horz" lIns="92814" tIns="46407" rIns="92814" bIns="4640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BF12DE9-7D91-47A3-8C77-0F0F1456EC61}"/>
              </a:ext>
            </a:extLst>
          </p:cNvPr>
          <p:cNvSpPr>
            <a:spLocks noGrp="1"/>
          </p:cNvSpPr>
          <p:nvPr>
            <p:ph type="ftr" sz="quarter" idx="4"/>
          </p:nvPr>
        </p:nvSpPr>
        <p:spPr>
          <a:xfrm>
            <a:off x="0" y="8829675"/>
            <a:ext cx="3035300" cy="465138"/>
          </a:xfrm>
          <a:prstGeom prst="rect">
            <a:avLst/>
          </a:prstGeom>
        </p:spPr>
        <p:txBody>
          <a:bodyPr vert="horz" lIns="92814" tIns="46407" rIns="92814" bIns="46407"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7" name="Slide Number Placeholder 6">
            <a:extLst>
              <a:ext uri="{FF2B5EF4-FFF2-40B4-BE49-F238E27FC236}">
                <a16:creationId xmlns:a16="http://schemas.microsoft.com/office/drawing/2014/main" id="{AB0B75E9-B6D6-458B-BC2D-0C188F21EE39}"/>
              </a:ext>
            </a:extLst>
          </p:cNvPr>
          <p:cNvSpPr>
            <a:spLocks noGrp="1"/>
          </p:cNvSpPr>
          <p:nvPr>
            <p:ph type="sldNum" sz="quarter" idx="5"/>
          </p:nvPr>
        </p:nvSpPr>
        <p:spPr>
          <a:xfrm>
            <a:off x="3967163" y="8829675"/>
            <a:ext cx="3035300" cy="465138"/>
          </a:xfrm>
          <a:prstGeom prst="rect">
            <a:avLst/>
          </a:prstGeom>
        </p:spPr>
        <p:txBody>
          <a:bodyPr vert="horz" wrap="square" lIns="92814" tIns="46407" rIns="92814" bIns="46407" numCol="1" anchor="b" anchorCtr="0" compatLnSpc="1">
            <a:prstTxWarp prst="textNoShape">
              <a:avLst/>
            </a:prstTxWarp>
          </a:bodyPr>
          <a:lstStyle>
            <a:lvl1pPr algn="r" eaLnBrk="1" hangingPunct="1">
              <a:defRPr sz="1200">
                <a:latin typeface="Calibri" panose="020F0502020204030204" pitchFamily="34" charset="0"/>
              </a:defRPr>
            </a:lvl1pPr>
          </a:lstStyle>
          <a:p>
            <a:fld id="{D5F7E563-B23F-4307-A9E0-F61883716A4E}"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EEAAA4F8-035C-463D-BB1C-8F2B8A5365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5CC1927E-0ED7-42F0-9E09-93C680E894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3" name="Slide Number Placeholder 3">
            <a:extLst>
              <a:ext uri="{FF2B5EF4-FFF2-40B4-BE49-F238E27FC236}">
                <a16:creationId xmlns:a16="http://schemas.microsoft.com/office/drawing/2014/main" id="{EE108B4D-BEC1-4766-8860-E2B8F463D02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panose="020B0604020202030204" pitchFamily="34" charset="0"/>
                <a:ea typeface="MS PGothic" panose="020B0600070205080204" pitchFamily="34" charset="-128"/>
              </a:defRPr>
            </a:lvl1pPr>
            <a:lvl2pPr marL="742950" indent="-285750">
              <a:defRPr sz="2400">
                <a:solidFill>
                  <a:schemeClr val="tx1"/>
                </a:solidFill>
                <a:latin typeface="Helvetica" panose="020B0604020202030204" pitchFamily="34" charset="0"/>
                <a:ea typeface="MS PGothic" panose="020B0600070205080204" pitchFamily="34" charset="-128"/>
              </a:defRPr>
            </a:lvl2pPr>
            <a:lvl3pPr marL="1143000" indent="-228600">
              <a:defRPr sz="2400">
                <a:solidFill>
                  <a:schemeClr val="tx1"/>
                </a:solidFill>
                <a:latin typeface="Helvetica" panose="020B0604020202030204" pitchFamily="34" charset="0"/>
                <a:ea typeface="MS PGothic" panose="020B0600070205080204" pitchFamily="34" charset="-128"/>
              </a:defRPr>
            </a:lvl3pPr>
            <a:lvl4pPr marL="1600200" indent="-228600">
              <a:defRPr sz="2400">
                <a:solidFill>
                  <a:schemeClr val="tx1"/>
                </a:solidFill>
                <a:latin typeface="Helvetica" panose="020B0604020202030204" pitchFamily="34" charset="0"/>
                <a:ea typeface="MS PGothic" panose="020B0600070205080204" pitchFamily="34" charset="-128"/>
              </a:defRPr>
            </a:lvl4pPr>
            <a:lvl5pPr marL="2057400" indent="-228600">
              <a:defRPr sz="2400">
                <a:solidFill>
                  <a:schemeClr val="tx1"/>
                </a:solidFill>
                <a:latin typeface="Helvetica" panose="020B0604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9pPr>
          </a:lstStyle>
          <a:p>
            <a:fld id="{4ADB57BF-A467-49E5-AE65-5F997BB43B6E}" type="slidenum">
              <a:rPr lang="en-US" altLang="en-US" sz="1200">
                <a:latin typeface="Calibri" panose="020F0502020204030204" pitchFamily="34" charset="0"/>
              </a:rPr>
              <a:pPr/>
              <a:t>1</a:t>
            </a:fld>
            <a:endParaRPr lang="en-US" altLang="en-US" sz="1200">
              <a:latin typeface="Calibri" panose="020F0502020204030204" pitchFamily="34" charset="0"/>
            </a:endParaRPr>
          </a:p>
        </p:txBody>
      </p:sp>
      <p:sp>
        <p:nvSpPr>
          <p:cNvPr id="30724" name="Date Placeholder 4">
            <a:extLst>
              <a:ext uri="{FF2B5EF4-FFF2-40B4-BE49-F238E27FC236}">
                <a16:creationId xmlns:a16="http://schemas.microsoft.com/office/drawing/2014/main" id="{6ACE1074-F663-4B33-8576-239A2554C20C}"/>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Helvetica" panose="020B0604020202030204" pitchFamily="34" charset="0"/>
                <a:ea typeface="MS PGothic" panose="020B0600070205080204" pitchFamily="34" charset="-128"/>
              </a:defRPr>
            </a:lvl1pPr>
            <a:lvl2pPr marL="742950" indent="-285750">
              <a:defRPr sz="2400">
                <a:solidFill>
                  <a:schemeClr val="tx1"/>
                </a:solidFill>
                <a:latin typeface="Helvetica" panose="020B0604020202030204" pitchFamily="34" charset="0"/>
                <a:ea typeface="MS PGothic" panose="020B0600070205080204" pitchFamily="34" charset="-128"/>
              </a:defRPr>
            </a:lvl2pPr>
            <a:lvl3pPr marL="1143000" indent="-228600">
              <a:defRPr sz="2400">
                <a:solidFill>
                  <a:schemeClr val="tx1"/>
                </a:solidFill>
                <a:latin typeface="Helvetica" panose="020B0604020202030204" pitchFamily="34" charset="0"/>
                <a:ea typeface="MS PGothic" panose="020B0600070205080204" pitchFamily="34" charset="-128"/>
              </a:defRPr>
            </a:lvl3pPr>
            <a:lvl4pPr marL="1600200" indent="-228600">
              <a:defRPr sz="2400">
                <a:solidFill>
                  <a:schemeClr val="tx1"/>
                </a:solidFill>
                <a:latin typeface="Helvetica" panose="020B0604020202030204" pitchFamily="34" charset="0"/>
                <a:ea typeface="MS PGothic" panose="020B0600070205080204" pitchFamily="34" charset="-128"/>
              </a:defRPr>
            </a:lvl4pPr>
            <a:lvl5pPr marL="2057400" indent="-228600">
              <a:defRPr sz="2400">
                <a:solidFill>
                  <a:schemeClr val="tx1"/>
                </a:solidFill>
                <a:latin typeface="Helvetica" panose="020B0604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9pPr>
          </a:lstStyle>
          <a:p>
            <a:pPr fontAlgn="base">
              <a:spcBef>
                <a:spcPct val="0"/>
              </a:spcBef>
              <a:spcAft>
                <a:spcPct val="0"/>
              </a:spcAft>
            </a:pPr>
            <a:endParaRPr lang="en-US" altLang="en-US"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A98C3E58-2F45-41C3-BD23-45B78443C7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A3D76881-BFEA-47D8-9EFE-1B8E12117D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At the same time the ESSA plan is submitted to the USDE, the Department submitted requests for waivers to the ESSA statute in three areas: </a:t>
            </a:r>
          </a:p>
          <a:p>
            <a:pPr eaLnBrk="1" hangingPunct="1">
              <a:spcBef>
                <a:spcPct val="0"/>
              </a:spcBef>
              <a:buFont typeface="Calibri" panose="020F0502020204030204" pitchFamily="34" charset="0"/>
              <a:buAutoNum type="arabicPeriod"/>
            </a:pPr>
            <a:r>
              <a:rPr lang="en-US" altLang="en-US"/>
              <a:t>Double testing for high achieving middle school students enrolled in High School courses</a:t>
            </a:r>
          </a:p>
          <a:p>
            <a:pPr eaLnBrk="1" hangingPunct="1">
              <a:spcBef>
                <a:spcPct val="0"/>
              </a:spcBef>
              <a:buFont typeface="Calibri" panose="020F0502020204030204" pitchFamily="34" charset="0"/>
              <a:buAutoNum type="arabicPeriod"/>
            </a:pPr>
            <a:r>
              <a:rPr lang="en-US" altLang="en-US"/>
              <a:t>ELA Testing for Second Year English Language/Multilingual Learners</a:t>
            </a:r>
          </a:p>
          <a:p>
            <a:pPr eaLnBrk="1" hangingPunct="1">
              <a:spcBef>
                <a:spcPct val="0"/>
              </a:spcBef>
              <a:buFont typeface="Calibri" panose="020F0502020204030204" pitchFamily="34" charset="0"/>
              <a:buAutoNum type="arabicPeriod"/>
            </a:pPr>
            <a:r>
              <a:rPr lang="en-US" altLang="en-US"/>
              <a:t>Off Grade Testing for Students with Disabilities</a:t>
            </a:r>
          </a:p>
          <a:p>
            <a:pPr eaLnBrk="1" hangingPunct="1">
              <a:spcBef>
                <a:spcPct val="0"/>
              </a:spcBef>
              <a:buFont typeface="Calibri" panose="020F0502020204030204" pitchFamily="34" charset="0"/>
              <a:buAutoNum type="arabicPeriod"/>
            </a:pPr>
            <a:endParaRPr lang="en-US" altLang="en-US"/>
          </a:p>
          <a:p>
            <a:pPr eaLnBrk="1" hangingPunct="1">
              <a:spcBef>
                <a:spcPct val="0"/>
              </a:spcBef>
              <a:buFont typeface="+mj-lt" charset="0"/>
              <a:buNone/>
            </a:pPr>
            <a:endParaRPr lang="en-US" altLang="en-US"/>
          </a:p>
          <a:p>
            <a:pPr eaLnBrk="1" hangingPunct="1">
              <a:spcBef>
                <a:spcPct val="0"/>
              </a:spcBef>
            </a:pPr>
            <a:r>
              <a:rPr lang="en-US" altLang="en-US"/>
              <a:t>Each of these waivers have been referenced within the State</a:t>
            </a:r>
            <a:r>
              <a:rPr lang="ja-JP" altLang="en-US"/>
              <a:t>’</a:t>
            </a:r>
            <a:r>
              <a:rPr lang="en-US" altLang="ja-JP"/>
              <a:t>s draft ESSA plan and discussed at length by the Board of Regents and with stakeholders across the state.  The Department issued a press release regarding the public comment period on August 25, 2018.  Subsequently, the notice was posted on the Department</a:t>
            </a:r>
            <a:r>
              <a:rPr lang="ja-JP" altLang="en-US"/>
              <a:t>’</a:t>
            </a:r>
            <a:r>
              <a:rPr lang="en-US" altLang="ja-JP"/>
              <a:t>s social media accounts and website, distributed to members of the state</a:t>
            </a:r>
            <a:r>
              <a:rPr lang="ja-JP" altLang="en-US"/>
              <a:t>’</a:t>
            </a:r>
            <a:r>
              <a:rPr lang="en-US" altLang="ja-JP"/>
              <a:t>s Title I Committee of Practitioners and the ESSA Think Tank, as well as sent out to the field to superintendents and principals through the Deputy Commissioner</a:t>
            </a:r>
            <a:r>
              <a:rPr lang="ja-JP" altLang="en-US"/>
              <a:t>’</a:t>
            </a:r>
            <a:r>
              <a:rPr lang="en-US" altLang="ja-JP"/>
              <a:t>s e-mail newsletter. The public comment period ended on Friday, In general, the comments that were received are in support of the waivers. However, were comments from special education advocacy groups opposed to the waiver related to testing students with the most significant cognitive disabilities. </a:t>
            </a:r>
          </a:p>
          <a:p>
            <a:pPr eaLnBrk="1" hangingPunct="1">
              <a:spcBef>
                <a:spcPct val="0"/>
              </a:spcBef>
            </a:pPr>
            <a:endParaRPr lang="en-US" altLang="en-US"/>
          </a:p>
          <a:p>
            <a:pPr eaLnBrk="1" hangingPunct="1">
              <a:spcBef>
                <a:spcPct val="0"/>
              </a:spcBef>
            </a:pPr>
            <a:endParaRPr lang="en-US" altLang="en-US"/>
          </a:p>
        </p:txBody>
      </p:sp>
      <p:sp>
        <p:nvSpPr>
          <p:cNvPr id="33795" name="Date Placeholder 3">
            <a:extLst>
              <a:ext uri="{FF2B5EF4-FFF2-40B4-BE49-F238E27FC236}">
                <a16:creationId xmlns:a16="http://schemas.microsoft.com/office/drawing/2014/main" id="{14140EA6-0FAC-4D53-BCCB-4FD7C3450E07}"/>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0113">
              <a:defRPr sz="2400">
                <a:solidFill>
                  <a:schemeClr val="tx1"/>
                </a:solidFill>
                <a:latin typeface="Helvetica" panose="020B0604020202030204" pitchFamily="34" charset="0"/>
                <a:ea typeface="MS PGothic" panose="020B0600070205080204" pitchFamily="34" charset="-128"/>
              </a:defRPr>
            </a:lvl1pPr>
            <a:lvl2pPr marL="742950" indent="-285750" defTabSz="900113">
              <a:defRPr sz="2400">
                <a:solidFill>
                  <a:schemeClr val="tx1"/>
                </a:solidFill>
                <a:latin typeface="Helvetica" panose="020B0604020202030204" pitchFamily="34" charset="0"/>
                <a:ea typeface="MS PGothic" panose="020B0600070205080204" pitchFamily="34" charset="-128"/>
              </a:defRPr>
            </a:lvl2pPr>
            <a:lvl3pPr marL="1143000" indent="-228600" defTabSz="900113">
              <a:defRPr sz="2400">
                <a:solidFill>
                  <a:schemeClr val="tx1"/>
                </a:solidFill>
                <a:latin typeface="Helvetica" panose="020B0604020202030204" pitchFamily="34" charset="0"/>
                <a:ea typeface="MS PGothic" panose="020B0600070205080204" pitchFamily="34" charset="-128"/>
              </a:defRPr>
            </a:lvl3pPr>
            <a:lvl4pPr marL="1600200" indent="-228600" defTabSz="900113">
              <a:defRPr sz="2400">
                <a:solidFill>
                  <a:schemeClr val="tx1"/>
                </a:solidFill>
                <a:latin typeface="Helvetica" panose="020B0604020202030204" pitchFamily="34" charset="0"/>
                <a:ea typeface="MS PGothic" panose="020B0600070205080204" pitchFamily="34" charset="-128"/>
              </a:defRPr>
            </a:lvl4pPr>
            <a:lvl5pPr marL="2057400" indent="-228600" defTabSz="900113">
              <a:defRPr sz="2400">
                <a:solidFill>
                  <a:schemeClr val="tx1"/>
                </a:solidFill>
                <a:latin typeface="Helvetica" panose="020B0604020202030204" pitchFamily="34" charset="0"/>
                <a:ea typeface="MS PGothic" panose="020B0600070205080204" pitchFamily="34" charset="-128"/>
              </a:defRPr>
            </a:lvl5pPr>
            <a:lvl6pPr marL="2514600" indent="-228600" defTabSz="900113"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6pPr>
            <a:lvl7pPr marL="2971800" indent="-228600" defTabSz="900113"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7pPr>
            <a:lvl8pPr marL="3429000" indent="-228600" defTabSz="900113"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8pPr>
            <a:lvl9pPr marL="3886200" indent="-228600" defTabSz="900113"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9pPr>
          </a:lstStyle>
          <a:p>
            <a:pPr fontAlgn="base">
              <a:spcBef>
                <a:spcPct val="0"/>
              </a:spcBef>
              <a:spcAft>
                <a:spcPct val="0"/>
              </a:spcAft>
            </a:pPr>
            <a:endParaRPr lang="en-US" altLang="en-US" sz="1200">
              <a:solidFill>
                <a:srgbClr val="000000"/>
              </a:solidFill>
              <a:latin typeface="Calibri" panose="020F0502020204030204" pitchFamily="34" charset="0"/>
            </a:endParaRPr>
          </a:p>
        </p:txBody>
      </p:sp>
      <p:sp>
        <p:nvSpPr>
          <p:cNvPr id="33796" name="Slide Number Placeholder 4">
            <a:extLst>
              <a:ext uri="{FF2B5EF4-FFF2-40B4-BE49-F238E27FC236}">
                <a16:creationId xmlns:a16="http://schemas.microsoft.com/office/drawing/2014/main" id="{9841B386-BB1A-4CC5-B72B-B482535C89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a:defRPr sz="2400">
                <a:solidFill>
                  <a:schemeClr val="tx1"/>
                </a:solidFill>
                <a:latin typeface="Helvetica" panose="020B0604020202030204" pitchFamily="34" charset="0"/>
                <a:ea typeface="MS PGothic" panose="020B0600070205080204" pitchFamily="34" charset="-128"/>
              </a:defRPr>
            </a:lvl1pPr>
            <a:lvl2pPr marL="742950" indent="-285750" defTabSz="900113">
              <a:defRPr sz="2400">
                <a:solidFill>
                  <a:schemeClr val="tx1"/>
                </a:solidFill>
                <a:latin typeface="Helvetica" panose="020B0604020202030204" pitchFamily="34" charset="0"/>
                <a:ea typeface="MS PGothic" panose="020B0600070205080204" pitchFamily="34" charset="-128"/>
              </a:defRPr>
            </a:lvl2pPr>
            <a:lvl3pPr marL="1143000" indent="-228600" defTabSz="900113">
              <a:defRPr sz="2400">
                <a:solidFill>
                  <a:schemeClr val="tx1"/>
                </a:solidFill>
                <a:latin typeface="Helvetica" panose="020B0604020202030204" pitchFamily="34" charset="0"/>
                <a:ea typeface="MS PGothic" panose="020B0600070205080204" pitchFamily="34" charset="-128"/>
              </a:defRPr>
            </a:lvl3pPr>
            <a:lvl4pPr marL="1600200" indent="-228600" defTabSz="900113">
              <a:defRPr sz="2400">
                <a:solidFill>
                  <a:schemeClr val="tx1"/>
                </a:solidFill>
                <a:latin typeface="Helvetica" panose="020B0604020202030204" pitchFamily="34" charset="0"/>
                <a:ea typeface="MS PGothic" panose="020B0600070205080204" pitchFamily="34" charset="-128"/>
              </a:defRPr>
            </a:lvl4pPr>
            <a:lvl5pPr marL="2057400" indent="-228600" defTabSz="900113">
              <a:defRPr sz="2400">
                <a:solidFill>
                  <a:schemeClr val="tx1"/>
                </a:solidFill>
                <a:latin typeface="Helvetica" panose="020B0604020202030204" pitchFamily="34" charset="0"/>
                <a:ea typeface="MS PGothic" panose="020B0600070205080204" pitchFamily="34" charset="-128"/>
              </a:defRPr>
            </a:lvl5pPr>
            <a:lvl6pPr marL="2514600" indent="-228600" defTabSz="900113"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6pPr>
            <a:lvl7pPr marL="2971800" indent="-228600" defTabSz="900113"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7pPr>
            <a:lvl8pPr marL="3429000" indent="-228600" defTabSz="900113"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8pPr>
            <a:lvl9pPr marL="3886200" indent="-228600" defTabSz="900113"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9pPr>
          </a:lstStyle>
          <a:p>
            <a:fld id="{C052FD8D-EC65-474E-8E32-95C9741980AF}" type="slidenum">
              <a:rPr lang="en-US" altLang="en-US" sz="1200">
                <a:solidFill>
                  <a:srgbClr val="000000"/>
                </a:solidFill>
                <a:latin typeface="Calibri" panose="020F0502020204030204" pitchFamily="34" charset="0"/>
              </a:rPr>
              <a:pPr/>
              <a:t>3</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966EA12C-33E9-45EB-932E-596352997B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51B93837-7185-45D1-AE03-BE26DADD98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What waiver requests:</a:t>
            </a:r>
          </a:p>
          <a:p>
            <a:pPr eaLnBrk="1" hangingPunct="1">
              <a:spcBef>
                <a:spcPct val="0"/>
              </a:spcBef>
            </a:pPr>
            <a:r>
              <a:rPr lang="en-US" altLang="en-US"/>
              <a:t>Allow schools with Grade 7 students taking high school math courses and Grade 8 students taking high school science courses to be exempt from taking the associated grade level assessments in math and science. Regents results are used for accountability purposes.</a:t>
            </a:r>
          </a:p>
          <a:p>
            <a:pPr eaLnBrk="1" hangingPunct="1">
              <a:spcBef>
                <a:spcPct val="0"/>
              </a:spcBef>
            </a:pPr>
            <a:endParaRPr lang="en-US" altLang="en-US"/>
          </a:p>
          <a:p>
            <a:pPr eaLnBrk="1" hangingPunct="1">
              <a:spcBef>
                <a:spcPct val="0"/>
              </a:spcBef>
            </a:pPr>
            <a:r>
              <a:rPr lang="en-US" altLang="en-US" b="1"/>
              <a:t>Justification</a:t>
            </a:r>
            <a:endParaRPr lang="en-US" altLang="en-US"/>
          </a:p>
          <a:p>
            <a:pPr eaLnBrk="1" hangingPunct="1">
              <a:spcBef>
                <a:spcPct val="0"/>
              </a:spcBef>
            </a:pPr>
            <a:r>
              <a:rPr lang="en-US" altLang="en-US"/>
              <a:t>Currently allowed in Commissioner</a:t>
            </a:r>
            <a:r>
              <a:rPr lang="ja-JP" altLang="en-US"/>
              <a:t>’</a:t>
            </a:r>
            <a:r>
              <a:rPr lang="en-US" altLang="ja-JP"/>
              <a:t>s Regulations 100.18(14)(v)</a:t>
            </a:r>
          </a:p>
          <a:p>
            <a:pPr eaLnBrk="1" hangingPunct="1">
              <a:spcBef>
                <a:spcPct val="0"/>
              </a:spcBef>
            </a:pPr>
            <a:endParaRPr lang="en-US" altLang="en-US"/>
          </a:p>
          <a:p>
            <a:pPr eaLnBrk="1" hangingPunct="1">
              <a:spcBef>
                <a:spcPct val="0"/>
              </a:spcBef>
            </a:pPr>
            <a:endParaRPr lang="en-US" altLang="en-US"/>
          </a:p>
          <a:p>
            <a:pPr eaLnBrk="1" hangingPunct="1">
              <a:spcBef>
                <a:spcPct val="0"/>
              </a:spcBef>
            </a:pPr>
            <a:r>
              <a:rPr lang="en-US" altLang="en-US"/>
              <a:t>This waiver represents our current practice.  We received permission from the USDE to allow districts to do this under our previously approved ESEA Flexibility Waiver Requests.  The USDE and ESSA requires the state to ask for this waiver again.</a:t>
            </a:r>
          </a:p>
          <a:p>
            <a:pPr eaLnBrk="1" hangingPunct="1">
              <a:spcBef>
                <a:spcPct val="0"/>
              </a:spcBef>
            </a:pPr>
            <a:endParaRPr lang="en-US" altLang="en-US"/>
          </a:p>
        </p:txBody>
      </p:sp>
      <p:sp>
        <p:nvSpPr>
          <p:cNvPr id="35843" name="Date Placeholder 3">
            <a:extLst>
              <a:ext uri="{FF2B5EF4-FFF2-40B4-BE49-F238E27FC236}">
                <a16:creationId xmlns:a16="http://schemas.microsoft.com/office/drawing/2014/main" id="{B4CB4687-779D-4464-81FE-6600E19C6818}"/>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0113">
              <a:defRPr sz="2400">
                <a:solidFill>
                  <a:schemeClr val="tx1"/>
                </a:solidFill>
                <a:latin typeface="Helvetica" panose="020B0604020202030204" pitchFamily="34" charset="0"/>
                <a:ea typeface="MS PGothic" panose="020B0600070205080204" pitchFamily="34" charset="-128"/>
              </a:defRPr>
            </a:lvl1pPr>
            <a:lvl2pPr marL="742950" indent="-285750" defTabSz="900113">
              <a:defRPr sz="2400">
                <a:solidFill>
                  <a:schemeClr val="tx1"/>
                </a:solidFill>
                <a:latin typeface="Helvetica" panose="020B0604020202030204" pitchFamily="34" charset="0"/>
                <a:ea typeface="MS PGothic" panose="020B0600070205080204" pitchFamily="34" charset="-128"/>
              </a:defRPr>
            </a:lvl2pPr>
            <a:lvl3pPr marL="1143000" indent="-228600" defTabSz="900113">
              <a:defRPr sz="2400">
                <a:solidFill>
                  <a:schemeClr val="tx1"/>
                </a:solidFill>
                <a:latin typeface="Helvetica" panose="020B0604020202030204" pitchFamily="34" charset="0"/>
                <a:ea typeface="MS PGothic" panose="020B0600070205080204" pitchFamily="34" charset="-128"/>
              </a:defRPr>
            </a:lvl3pPr>
            <a:lvl4pPr marL="1600200" indent="-228600" defTabSz="900113">
              <a:defRPr sz="2400">
                <a:solidFill>
                  <a:schemeClr val="tx1"/>
                </a:solidFill>
                <a:latin typeface="Helvetica" panose="020B0604020202030204" pitchFamily="34" charset="0"/>
                <a:ea typeface="MS PGothic" panose="020B0600070205080204" pitchFamily="34" charset="-128"/>
              </a:defRPr>
            </a:lvl4pPr>
            <a:lvl5pPr marL="2057400" indent="-228600" defTabSz="900113">
              <a:defRPr sz="2400">
                <a:solidFill>
                  <a:schemeClr val="tx1"/>
                </a:solidFill>
                <a:latin typeface="Helvetica" panose="020B0604020202030204" pitchFamily="34" charset="0"/>
                <a:ea typeface="MS PGothic" panose="020B0600070205080204" pitchFamily="34" charset="-128"/>
              </a:defRPr>
            </a:lvl5pPr>
            <a:lvl6pPr marL="2514600" indent="-228600" defTabSz="900113"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6pPr>
            <a:lvl7pPr marL="2971800" indent="-228600" defTabSz="900113"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7pPr>
            <a:lvl8pPr marL="3429000" indent="-228600" defTabSz="900113"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8pPr>
            <a:lvl9pPr marL="3886200" indent="-228600" defTabSz="900113"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9pPr>
          </a:lstStyle>
          <a:p>
            <a:pPr fontAlgn="base">
              <a:spcBef>
                <a:spcPct val="0"/>
              </a:spcBef>
              <a:spcAft>
                <a:spcPct val="0"/>
              </a:spcAft>
            </a:pPr>
            <a:endParaRPr lang="en-US" altLang="en-US" sz="1200">
              <a:solidFill>
                <a:srgbClr val="000000"/>
              </a:solidFill>
              <a:latin typeface="Calibri" panose="020F0502020204030204" pitchFamily="34" charset="0"/>
            </a:endParaRPr>
          </a:p>
        </p:txBody>
      </p:sp>
      <p:sp>
        <p:nvSpPr>
          <p:cNvPr id="35844" name="Slide Number Placeholder 4">
            <a:extLst>
              <a:ext uri="{FF2B5EF4-FFF2-40B4-BE49-F238E27FC236}">
                <a16:creationId xmlns:a16="http://schemas.microsoft.com/office/drawing/2014/main" id="{0A26B7A6-425F-4D89-9B23-B9566170E5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a:defRPr sz="2400">
                <a:solidFill>
                  <a:schemeClr val="tx1"/>
                </a:solidFill>
                <a:latin typeface="Helvetica" panose="020B0604020202030204" pitchFamily="34" charset="0"/>
                <a:ea typeface="MS PGothic" panose="020B0600070205080204" pitchFamily="34" charset="-128"/>
              </a:defRPr>
            </a:lvl1pPr>
            <a:lvl2pPr marL="742950" indent="-285750" defTabSz="900113">
              <a:defRPr sz="2400">
                <a:solidFill>
                  <a:schemeClr val="tx1"/>
                </a:solidFill>
                <a:latin typeface="Helvetica" panose="020B0604020202030204" pitchFamily="34" charset="0"/>
                <a:ea typeface="MS PGothic" panose="020B0600070205080204" pitchFamily="34" charset="-128"/>
              </a:defRPr>
            </a:lvl2pPr>
            <a:lvl3pPr marL="1143000" indent="-228600" defTabSz="900113">
              <a:defRPr sz="2400">
                <a:solidFill>
                  <a:schemeClr val="tx1"/>
                </a:solidFill>
                <a:latin typeface="Helvetica" panose="020B0604020202030204" pitchFamily="34" charset="0"/>
                <a:ea typeface="MS PGothic" panose="020B0600070205080204" pitchFamily="34" charset="-128"/>
              </a:defRPr>
            </a:lvl3pPr>
            <a:lvl4pPr marL="1600200" indent="-228600" defTabSz="900113">
              <a:defRPr sz="2400">
                <a:solidFill>
                  <a:schemeClr val="tx1"/>
                </a:solidFill>
                <a:latin typeface="Helvetica" panose="020B0604020202030204" pitchFamily="34" charset="0"/>
                <a:ea typeface="MS PGothic" panose="020B0600070205080204" pitchFamily="34" charset="-128"/>
              </a:defRPr>
            </a:lvl4pPr>
            <a:lvl5pPr marL="2057400" indent="-228600" defTabSz="900113">
              <a:defRPr sz="2400">
                <a:solidFill>
                  <a:schemeClr val="tx1"/>
                </a:solidFill>
                <a:latin typeface="Helvetica" panose="020B0604020202030204" pitchFamily="34" charset="0"/>
                <a:ea typeface="MS PGothic" panose="020B0600070205080204" pitchFamily="34" charset="-128"/>
              </a:defRPr>
            </a:lvl5pPr>
            <a:lvl6pPr marL="2514600" indent="-228600" defTabSz="900113"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6pPr>
            <a:lvl7pPr marL="2971800" indent="-228600" defTabSz="900113"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7pPr>
            <a:lvl8pPr marL="3429000" indent="-228600" defTabSz="900113"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8pPr>
            <a:lvl9pPr marL="3886200" indent="-228600" defTabSz="900113"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9pPr>
          </a:lstStyle>
          <a:p>
            <a:fld id="{4365D752-90F0-4101-BF8B-08A596BC8EED}" type="slidenum">
              <a:rPr lang="en-US" altLang="en-US" sz="1200">
                <a:solidFill>
                  <a:srgbClr val="000000"/>
                </a:solidFill>
                <a:latin typeface="Calibri" panose="020F0502020204030204" pitchFamily="34" charset="0"/>
              </a:rPr>
              <a:pPr/>
              <a:t>4</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7851759F-75EA-423D-A0FC-B4DBC5AEB3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AC2F267A-C9E0-4875-944C-3BBE55B70B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What waiver requests:</a:t>
            </a:r>
          </a:p>
          <a:p>
            <a:pPr eaLnBrk="1" hangingPunct="1">
              <a:spcBef>
                <a:spcPct val="0"/>
              </a:spcBef>
            </a:pPr>
            <a:r>
              <a:rPr lang="en-US" altLang="en-US"/>
              <a:t>Allows the state to not have to include in school accountability determinations the first administration of an ELA examination to newly arrived students and to use student</a:t>
            </a:r>
            <a:r>
              <a:rPr lang="ja-JP" altLang="en-US"/>
              <a:t>’</a:t>
            </a:r>
            <a:r>
              <a:rPr lang="en-US" altLang="ja-JP"/>
              <a:t>s growth between the first two ELA test administration's for accountability purposes.</a:t>
            </a:r>
          </a:p>
          <a:p>
            <a:pPr eaLnBrk="1" hangingPunct="1">
              <a:spcBef>
                <a:spcPct val="0"/>
              </a:spcBef>
            </a:pPr>
            <a:endParaRPr lang="en-US" altLang="en-US" b="1"/>
          </a:p>
          <a:p>
            <a:pPr eaLnBrk="1" hangingPunct="1">
              <a:spcBef>
                <a:spcPct val="0"/>
              </a:spcBef>
            </a:pPr>
            <a:r>
              <a:rPr lang="en-US" altLang="en-US" b="1"/>
              <a:t>Justification</a:t>
            </a:r>
            <a:endParaRPr lang="en-US" altLang="en-US"/>
          </a:p>
          <a:p>
            <a:pPr eaLnBrk="1" hangingPunct="1">
              <a:spcBef>
                <a:spcPct val="0"/>
              </a:spcBef>
            </a:pPr>
            <a:r>
              <a:rPr lang="en-US" altLang="en-US"/>
              <a:t>A school will have four years instead of just two years before becoming accountable for demonstrating the proficiency of newly arrived ELLs/MLLs on a language arts administered in English.</a:t>
            </a:r>
          </a:p>
          <a:p>
            <a:pPr eaLnBrk="1" hangingPunct="1">
              <a:spcBef>
                <a:spcPct val="0"/>
              </a:spcBef>
            </a:pPr>
            <a:endParaRPr lang="en-US" altLang="en-US"/>
          </a:p>
          <a:p>
            <a:pPr eaLnBrk="1" hangingPunct="1">
              <a:spcBef>
                <a:spcPct val="0"/>
              </a:spcBef>
            </a:pPr>
            <a:r>
              <a:rPr lang="en-US" altLang="en-US"/>
              <a:t>This waiver request consistent with NYS Education Law 305(48) – we are compelled to submit this waiver by state law.  We have previously submitted this waiver during past ESEA Flexibility Requests, and it has been denied.</a:t>
            </a:r>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p:txBody>
      </p:sp>
      <p:sp>
        <p:nvSpPr>
          <p:cNvPr id="37891" name="Date Placeholder 3">
            <a:extLst>
              <a:ext uri="{FF2B5EF4-FFF2-40B4-BE49-F238E27FC236}">
                <a16:creationId xmlns:a16="http://schemas.microsoft.com/office/drawing/2014/main" id="{B424F051-CDC5-4835-94FE-79C375204252}"/>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0113">
              <a:defRPr sz="2400">
                <a:solidFill>
                  <a:schemeClr val="tx1"/>
                </a:solidFill>
                <a:latin typeface="Helvetica" panose="020B0604020202030204" pitchFamily="34" charset="0"/>
                <a:ea typeface="MS PGothic" panose="020B0600070205080204" pitchFamily="34" charset="-128"/>
              </a:defRPr>
            </a:lvl1pPr>
            <a:lvl2pPr marL="742950" indent="-285750" defTabSz="900113">
              <a:defRPr sz="2400">
                <a:solidFill>
                  <a:schemeClr val="tx1"/>
                </a:solidFill>
                <a:latin typeface="Helvetica" panose="020B0604020202030204" pitchFamily="34" charset="0"/>
                <a:ea typeface="MS PGothic" panose="020B0600070205080204" pitchFamily="34" charset="-128"/>
              </a:defRPr>
            </a:lvl2pPr>
            <a:lvl3pPr marL="1143000" indent="-228600" defTabSz="900113">
              <a:defRPr sz="2400">
                <a:solidFill>
                  <a:schemeClr val="tx1"/>
                </a:solidFill>
                <a:latin typeface="Helvetica" panose="020B0604020202030204" pitchFamily="34" charset="0"/>
                <a:ea typeface="MS PGothic" panose="020B0600070205080204" pitchFamily="34" charset="-128"/>
              </a:defRPr>
            </a:lvl3pPr>
            <a:lvl4pPr marL="1600200" indent="-228600" defTabSz="900113">
              <a:defRPr sz="2400">
                <a:solidFill>
                  <a:schemeClr val="tx1"/>
                </a:solidFill>
                <a:latin typeface="Helvetica" panose="020B0604020202030204" pitchFamily="34" charset="0"/>
                <a:ea typeface="MS PGothic" panose="020B0600070205080204" pitchFamily="34" charset="-128"/>
              </a:defRPr>
            </a:lvl4pPr>
            <a:lvl5pPr marL="2057400" indent="-228600" defTabSz="900113">
              <a:defRPr sz="2400">
                <a:solidFill>
                  <a:schemeClr val="tx1"/>
                </a:solidFill>
                <a:latin typeface="Helvetica" panose="020B0604020202030204" pitchFamily="34" charset="0"/>
                <a:ea typeface="MS PGothic" panose="020B0600070205080204" pitchFamily="34" charset="-128"/>
              </a:defRPr>
            </a:lvl5pPr>
            <a:lvl6pPr marL="2514600" indent="-228600" defTabSz="900113"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6pPr>
            <a:lvl7pPr marL="2971800" indent="-228600" defTabSz="900113"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7pPr>
            <a:lvl8pPr marL="3429000" indent="-228600" defTabSz="900113"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8pPr>
            <a:lvl9pPr marL="3886200" indent="-228600" defTabSz="900113"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9pPr>
          </a:lstStyle>
          <a:p>
            <a:pPr fontAlgn="base">
              <a:spcBef>
                <a:spcPct val="0"/>
              </a:spcBef>
              <a:spcAft>
                <a:spcPct val="0"/>
              </a:spcAft>
            </a:pPr>
            <a:endParaRPr lang="en-US" altLang="en-US" sz="1200">
              <a:solidFill>
                <a:srgbClr val="000000"/>
              </a:solidFill>
              <a:latin typeface="Calibri" panose="020F0502020204030204" pitchFamily="34" charset="0"/>
            </a:endParaRPr>
          </a:p>
        </p:txBody>
      </p:sp>
      <p:sp>
        <p:nvSpPr>
          <p:cNvPr id="37892" name="Slide Number Placeholder 4">
            <a:extLst>
              <a:ext uri="{FF2B5EF4-FFF2-40B4-BE49-F238E27FC236}">
                <a16:creationId xmlns:a16="http://schemas.microsoft.com/office/drawing/2014/main" id="{B925DB62-3CFB-4C49-A592-E9B143867C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a:defRPr sz="2400">
                <a:solidFill>
                  <a:schemeClr val="tx1"/>
                </a:solidFill>
                <a:latin typeface="Helvetica" panose="020B0604020202030204" pitchFamily="34" charset="0"/>
                <a:ea typeface="MS PGothic" panose="020B0600070205080204" pitchFamily="34" charset="-128"/>
              </a:defRPr>
            </a:lvl1pPr>
            <a:lvl2pPr marL="742950" indent="-285750" defTabSz="900113">
              <a:defRPr sz="2400">
                <a:solidFill>
                  <a:schemeClr val="tx1"/>
                </a:solidFill>
                <a:latin typeface="Helvetica" panose="020B0604020202030204" pitchFamily="34" charset="0"/>
                <a:ea typeface="MS PGothic" panose="020B0600070205080204" pitchFamily="34" charset="-128"/>
              </a:defRPr>
            </a:lvl2pPr>
            <a:lvl3pPr marL="1143000" indent="-228600" defTabSz="900113">
              <a:defRPr sz="2400">
                <a:solidFill>
                  <a:schemeClr val="tx1"/>
                </a:solidFill>
                <a:latin typeface="Helvetica" panose="020B0604020202030204" pitchFamily="34" charset="0"/>
                <a:ea typeface="MS PGothic" panose="020B0600070205080204" pitchFamily="34" charset="-128"/>
              </a:defRPr>
            </a:lvl3pPr>
            <a:lvl4pPr marL="1600200" indent="-228600" defTabSz="900113">
              <a:defRPr sz="2400">
                <a:solidFill>
                  <a:schemeClr val="tx1"/>
                </a:solidFill>
                <a:latin typeface="Helvetica" panose="020B0604020202030204" pitchFamily="34" charset="0"/>
                <a:ea typeface="MS PGothic" panose="020B0600070205080204" pitchFamily="34" charset="-128"/>
              </a:defRPr>
            </a:lvl4pPr>
            <a:lvl5pPr marL="2057400" indent="-228600" defTabSz="900113">
              <a:defRPr sz="2400">
                <a:solidFill>
                  <a:schemeClr val="tx1"/>
                </a:solidFill>
                <a:latin typeface="Helvetica" panose="020B0604020202030204" pitchFamily="34" charset="0"/>
                <a:ea typeface="MS PGothic" panose="020B0600070205080204" pitchFamily="34" charset="-128"/>
              </a:defRPr>
            </a:lvl5pPr>
            <a:lvl6pPr marL="2514600" indent="-228600" defTabSz="900113"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6pPr>
            <a:lvl7pPr marL="2971800" indent="-228600" defTabSz="900113"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7pPr>
            <a:lvl8pPr marL="3429000" indent="-228600" defTabSz="900113"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8pPr>
            <a:lvl9pPr marL="3886200" indent="-228600" defTabSz="900113"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9pPr>
          </a:lstStyle>
          <a:p>
            <a:fld id="{42EED0EB-807C-4B54-8D5B-70D43CCE6103}" type="slidenum">
              <a:rPr lang="en-US" altLang="en-US" sz="1200">
                <a:solidFill>
                  <a:srgbClr val="000000"/>
                </a:solidFill>
                <a:latin typeface="Calibri" panose="020F0502020204030204" pitchFamily="34" charset="0"/>
              </a:rPr>
              <a:pPr/>
              <a:t>5</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C5026F68-AB9A-45E9-9262-89B7DCDEED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0141F7B9-DDF5-4E73-AA3C-CA9ED5D334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What waiver requests:</a:t>
            </a:r>
          </a:p>
          <a:p>
            <a:pPr eaLnBrk="1" hangingPunct="1">
              <a:spcBef>
                <a:spcPct val="0"/>
              </a:spcBef>
            </a:pPr>
            <a:r>
              <a:rPr lang="en-US" altLang="en-US"/>
              <a:t>Allow selected group of SWDs who have significant cognitive and intellectual disabilities that preclude their meaningful participation in chronological grade-level instruction to take grade 3-8  assessments up to two levels below their grade-level.</a:t>
            </a:r>
          </a:p>
          <a:p>
            <a:pPr eaLnBrk="1" hangingPunct="1">
              <a:spcBef>
                <a:spcPct val="0"/>
              </a:spcBef>
            </a:pPr>
            <a:endParaRPr lang="en-US" altLang="en-US"/>
          </a:p>
          <a:p>
            <a:pPr eaLnBrk="1" hangingPunct="1">
              <a:spcBef>
                <a:spcPct val="0"/>
              </a:spcBef>
            </a:pPr>
            <a:r>
              <a:rPr lang="en-US" altLang="en-US" b="1"/>
              <a:t>Justification</a:t>
            </a:r>
            <a:endParaRPr lang="en-US" altLang="en-US"/>
          </a:p>
          <a:p>
            <a:pPr eaLnBrk="1" hangingPunct="1">
              <a:spcBef>
                <a:spcPct val="0"/>
              </a:spcBef>
            </a:pPr>
            <a:r>
              <a:rPr lang="en-US" altLang="en-US"/>
              <a:t>Consistent with ESSA provisions allowing off-grade testing through computer adaptive tests</a:t>
            </a:r>
          </a:p>
          <a:p>
            <a:pPr eaLnBrk="1" hangingPunct="1">
              <a:spcBef>
                <a:spcPct val="0"/>
              </a:spcBef>
            </a:pPr>
            <a:r>
              <a:rPr lang="en-US" altLang="en-US"/>
              <a:t>This waiver request consistent with NYS Education Law 305(48) – we are compelled to submit this waiver by state law.  We have previously submitted this waiver during past ESEA Flexibility Requests, and it has been denied.</a:t>
            </a:r>
          </a:p>
          <a:p>
            <a:pPr eaLnBrk="1" hangingPunct="1">
              <a:spcBef>
                <a:spcPct val="0"/>
              </a:spcBef>
            </a:pPr>
            <a:endParaRPr lang="en-US" altLang="en-US"/>
          </a:p>
        </p:txBody>
      </p:sp>
      <p:sp>
        <p:nvSpPr>
          <p:cNvPr id="39939" name="Date Placeholder 3">
            <a:extLst>
              <a:ext uri="{FF2B5EF4-FFF2-40B4-BE49-F238E27FC236}">
                <a16:creationId xmlns:a16="http://schemas.microsoft.com/office/drawing/2014/main" id="{E16929D7-3429-407A-965C-0464EC469EB8}"/>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0113">
              <a:defRPr sz="2400">
                <a:solidFill>
                  <a:schemeClr val="tx1"/>
                </a:solidFill>
                <a:latin typeface="Helvetica" panose="020B0604020202030204" pitchFamily="34" charset="0"/>
                <a:ea typeface="MS PGothic" panose="020B0600070205080204" pitchFamily="34" charset="-128"/>
              </a:defRPr>
            </a:lvl1pPr>
            <a:lvl2pPr marL="742950" indent="-285750" defTabSz="900113">
              <a:defRPr sz="2400">
                <a:solidFill>
                  <a:schemeClr val="tx1"/>
                </a:solidFill>
                <a:latin typeface="Helvetica" panose="020B0604020202030204" pitchFamily="34" charset="0"/>
                <a:ea typeface="MS PGothic" panose="020B0600070205080204" pitchFamily="34" charset="-128"/>
              </a:defRPr>
            </a:lvl2pPr>
            <a:lvl3pPr marL="1143000" indent="-228600" defTabSz="900113">
              <a:defRPr sz="2400">
                <a:solidFill>
                  <a:schemeClr val="tx1"/>
                </a:solidFill>
                <a:latin typeface="Helvetica" panose="020B0604020202030204" pitchFamily="34" charset="0"/>
                <a:ea typeface="MS PGothic" panose="020B0600070205080204" pitchFamily="34" charset="-128"/>
              </a:defRPr>
            </a:lvl3pPr>
            <a:lvl4pPr marL="1600200" indent="-228600" defTabSz="900113">
              <a:defRPr sz="2400">
                <a:solidFill>
                  <a:schemeClr val="tx1"/>
                </a:solidFill>
                <a:latin typeface="Helvetica" panose="020B0604020202030204" pitchFamily="34" charset="0"/>
                <a:ea typeface="MS PGothic" panose="020B0600070205080204" pitchFamily="34" charset="-128"/>
              </a:defRPr>
            </a:lvl4pPr>
            <a:lvl5pPr marL="2057400" indent="-228600" defTabSz="900113">
              <a:defRPr sz="2400">
                <a:solidFill>
                  <a:schemeClr val="tx1"/>
                </a:solidFill>
                <a:latin typeface="Helvetica" panose="020B0604020202030204" pitchFamily="34" charset="0"/>
                <a:ea typeface="MS PGothic" panose="020B0600070205080204" pitchFamily="34" charset="-128"/>
              </a:defRPr>
            </a:lvl5pPr>
            <a:lvl6pPr marL="2514600" indent="-228600" defTabSz="900113"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6pPr>
            <a:lvl7pPr marL="2971800" indent="-228600" defTabSz="900113"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7pPr>
            <a:lvl8pPr marL="3429000" indent="-228600" defTabSz="900113"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8pPr>
            <a:lvl9pPr marL="3886200" indent="-228600" defTabSz="900113"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9pPr>
          </a:lstStyle>
          <a:p>
            <a:pPr fontAlgn="base">
              <a:spcBef>
                <a:spcPct val="0"/>
              </a:spcBef>
              <a:spcAft>
                <a:spcPct val="0"/>
              </a:spcAft>
            </a:pPr>
            <a:endParaRPr lang="en-US" altLang="en-US" sz="1200">
              <a:solidFill>
                <a:srgbClr val="000000"/>
              </a:solidFill>
              <a:latin typeface="Calibri" panose="020F0502020204030204" pitchFamily="34" charset="0"/>
            </a:endParaRPr>
          </a:p>
        </p:txBody>
      </p:sp>
      <p:sp>
        <p:nvSpPr>
          <p:cNvPr id="39940" name="Slide Number Placeholder 4">
            <a:extLst>
              <a:ext uri="{FF2B5EF4-FFF2-40B4-BE49-F238E27FC236}">
                <a16:creationId xmlns:a16="http://schemas.microsoft.com/office/drawing/2014/main" id="{314634BF-58D0-494E-BE5D-BADF3D32CE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a:defRPr sz="2400">
                <a:solidFill>
                  <a:schemeClr val="tx1"/>
                </a:solidFill>
                <a:latin typeface="Helvetica" panose="020B0604020202030204" pitchFamily="34" charset="0"/>
                <a:ea typeface="MS PGothic" panose="020B0600070205080204" pitchFamily="34" charset="-128"/>
              </a:defRPr>
            </a:lvl1pPr>
            <a:lvl2pPr marL="742950" indent="-285750" defTabSz="900113">
              <a:defRPr sz="2400">
                <a:solidFill>
                  <a:schemeClr val="tx1"/>
                </a:solidFill>
                <a:latin typeface="Helvetica" panose="020B0604020202030204" pitchFamily="34" charset="0"/>
                <a:ea typeface="MS PGothic" panose="020B0600070205080204" pitchFamily="34" charset="-128"/>
              </a:defRPr>
            </a:lvl2pPr>
            <a:lvl3pPr marL="1143000" indent="-228600" defTabSz="900113">
              <a:defRPr sz="2400">
                <a:solidFill>
                  <a:schemeClr val="tx1"/>
                </a:solidFill>
                <a:latin typeface="Helvetica" panose="020B0604020202030204" pitchFamily="34" charset="0"/>
                <a:ea typeface="MS PGothic" panose="020B0600070205080204" pitchFamily="34" charset="-128"/>
              </a:defRPr>
            </a:lvl3pPr>
            <a:lvl4pPr marL="1600200" indent="-228600" defTabSz="900113">
              <a:defRPr sz="2400">
                <a:solidFill>
                  <a:schemeClr val="tx1"/>
                </a:solidFill>
                <a:latin typeface="Helvetica" panose="020B0604020202030204" pitchFamily="34" charset="0"/>
                <a:ea typeface="MS PGothic" panose="020B0600070205080204" pitchFamily="34" charset="-128"/>
              </a:defRPr>
            </a:lvl4pPr>
            <a:lvl5pPr marL="2057400" indent="-228600" defTabSz="900113">
              <a:defRPr sz="2400">
                <a:solidFill>
                  <a:schemeClr val="tx1"/>
                </a:solidFill>
                <a:latin typeface="Helvetica" panose="020B0604020202030204" pitchFamily="34" charset="0"/>
                <a:ea typeface="MS PGothic" panose="020B0600070205080204" pitchFamily="34" charset="-128"/>
              </a:defRPr>
            </a:lvl5pPr>
            <a:lvl6pPr marL="2514600" indent="-228600" defTabSz="900113"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6pPr>
            <a:lvl7pPr marL="2971800" indent="-228600" defTabSz="900113"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7pPr>
            <a:lvl8pPr marL="3429000" indent="-228600" defTabSz="900113"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8pPr>
            <a:lvl9pPr marL="3886200" indent="-228600" defTabSz="900113"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9pPr>
          </a:lstStyle>
          <a:p>
            <a:fld id="{08B9BF8A-9A00-4CF1-B395-2D52BCE39373}" type="slidenum">
              <a:rPr lang="en-US" altLang="en-US" sz="1200">
                <a:solidFill>
                  <a:srgbClr val="000000"/>
                </a:solidFill>
                <a:latin typeface="Calibri" panose="020F0502020204030204" pitchFamily="34" charset="0"/>
              </a:rPr>
              <a:pPr/>
              <a:t>6</a:t>
            </a:fld>
            <a:endParaRPr lang="en-US" altLang="en-US" sz="1200">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C0717C8A-196A-4B19-839C-CE81A31ACD14}"/>
              </a:ext>
            </a:extLst>
          </p:cNvPr>
          <p:cNvGrpSpPr>
            <a:grpSpLocks/>
          </p:cNvGrpSpPr>
          <p:nvPr/>
        </p:nvGrpSpPr>
        <p:grpSpPr bwMode="auto">
          <a:xfrm>
            <a:off x="1676400" y="814388"/>
            <a:ext cx="5943600" cy="1597025"/>
            <a:chOff x="2476501" y="5629474"/>
            <a:chExt cx="3945041" cy="1059086"/>
          </a:xfrm>
        </p:grpSpPr>
        <p:pic>
          <p:nvPicPr>
            <p:cNvPr id="5" name="Picture 2" descr="Nysed Logo">
              <a:extLst>
                <a:ext uri="{FF2B5EF4-FFF2-40B4-BE49-F238E27FC236}">
                  <a16:creationId xmlns:a16="http://schemas.microsoft.com/office/drawing/2014/main" id="{9F5926BF-3767-4FC0-A933-35A53B393D6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66667"/>
            <a:stretch>
              <a:fillRect/>
            </a:stretch>
          </p:blipFill>
          <p:spPr bwMode="auto">
            <a:xfrm>
              <a:off x="2476501" y="5637102"/>
              <a:ext cx="1371600" cy="104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s://lh5.googleusercontent.com/-5333POuvz40/AAAAAAAAAAI/AAAAAAAAAAA/wI3hMRBciDA/photo.jpg">
              <a:extLst>
                <a:ext uri="{FF2B5EF4-FFF2-40B4-BE49-F238E27FC236}">
                  <a16:creationId xmlns:a16="http://schemas.microsoft.com/office/drawing/2014/main" id="{33B40C2D-11E8-4E8A-89A0-3A6B87408FA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29201" b="26353"/>
            <a:stretch>
              <a:fillRect/>
            </a:stretch>
          </p:blipFill>
          <p:spPr bwMode="auto">
            <a:xfrm>
              <a:off x="4038600" y="5629474"/>
              <a:ext cx="2382942" cy="1059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ctrTitle"/>
          </p:nvPr>
        </p:nvSpPr>
        <p:spPr>
          <a:xfrm>
            <a:off x="685800" y="3200400"/>
            <a:ext cx="7772400" cy="1470025"/>
          </a:xfrm>
        </p:spPr>
        <p:txBody>
          <a:bodyPr>
            <a:noAutofit/>
          </a:bodyPr>
          <a:lstStyle>
            <a:lvl1pPr>
              <a:defRPr sz="4800" b="1"/>
            </a:lvl1pPr>
          </a:lstStyle>
          <a:p>
            <a:r>
              <a:rPr lang="en-US"/>
              <a:t>Click to edit Master title style</a:t>
            </a:r>
            <a:endParaRPr lang="en-US" dirty="0"/>
          </a:p>
        </p:txBody>
      </p:sp>
      <p:sp>
        <p:nvSpPr>
          <p:cNvPr id="3" name="Subtitle 2"/>
          <p:cNvSpPr>
            <a:spLocks noGrp="1"/>
          </p:cNvSpPr>
          <p:nvPr>
            <p:ph type="subTitle" idx="1"/>
          </p:nvPr>
        </p:nvSpPr>
        <p:spPr>
          <a:xfrm>
            <a:off x="1371600" y="47244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77181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1AB264-D160-474B-9B2D-D4D911FF4F9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57613" y="6305550"/>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s://lh5.googleusercontent.com/-5333POuvz40/AAAAAAAAAAI/AAAAAAAAAAA/wI3hMRBciDA/photo.jpg">
            <a:extLst>
              <a:ext uri="{FF2B5EF4-FFF2-40B4-BE49-F238E27FC236}">
                <a16:creationId xmlns:a16="http://schemas.microsoft.com/office/drawing/2014/main" id="{DD5E8A59-AC16-4B31-9D47-F3EAC6C8F6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9201" b="26353"/>
          <a:stretch>
            <a:fillRect/>
          </a:stretch>
        </p:blipFill>
        <p:spPr bwMode="auto">
          <a:xfrm>
            <a:off x="4305300" y="6305550"/>
            <a:ext cx="9525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24151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77A11F3-523D-4A9B-826D-4607A52E30A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863" y="6305550"/>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s://lh5.googleusercontent.com/-5333POuvz40/AAAAAAAAAAI/AAAAAAAAAAA/wI3hMRBciDA/photo.jpg">
            <a:extLst>
              <a:ext uri="{FF2B5EF4-FFF2-40B4-BE49-F238E27FC236}">
                <a16:creationId xmlns:a16="http://schemas.microsoft.com/office/drawing/2014/main" id="{429B8C20-3830-4558-98A2-7985BFD13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9201" b="26353"/>
          <a:stretch>
            <a:fillRect/>
          </a:stretch>
        </p:blipFill>
        <p:spPr bwMode="auto">
          <a:xfrm>
            <a:off x="719138" y="6305550"/>
            <a:ext cx="9525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3012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882DD5-08CB-48C4-87D4-8751DD376202}"/>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en-US"/>
          </a:p>
        </p:txBody>
      </p:sp>
      <p:sp>
        <p:nvSpPr>
          <p:cNvPr id="5" name="Footer Placeholder 4">
            <a:extLst>
              <a:ext uri="{FF2B5EF4-FFF2-40B4-BE49-F238E27FC236}">
                <a16:creationId xmlns:a16="http://schemas.microsoft.com/office/drawing/2014/main" id="{726DFBAD-145F-4435-8B99-1BAC8B72ACDF}"/>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273A2037-017E-4636-B5A3-B447BC034AD6}"/>
              </a:ext>
            </a:extLst>
          </p:cNvPr>
          <p:cNvSpPr>
            <a:spLocks noGrp="1"/>
          </p:cNvSpPr>
          <p:nvPr>
            <p:ph type="sldNum" sz="quarter" idx="12"/>
          </p:nvPr>
        </p:nvSpPr>
        <p:spPr/>
        <p:txBody>
          <a:bodyPr/>
          <a:lstStyle>
            <a:lvl1pPr>
              <a:defRPr/>
            </a:lvl1pPr>
          </a:lstStyle>
          <a:p>
            <a:fld id="{347829E5-D295-4CB5-81E5-4071B61392CB}" type="slidenum">
              <a:rPr lang="en-US" altLang="en-US"/>
              <a:pPr/>
              <a:t>‹#›</a:t>
            </a:fld>
            <a:endParaRPr lang="en-US" altLang="en-US"/>
          </a:p>
        </p:txBody>
      </p:sp>
    </p:spTree>
    <p:extLst>
      <p:ext uri="{BB962C8B-B14F-4D97-AF65-F5344CB8AC3E}">
        <p14:creationId xmlns:p14="http://schemas.microsoft.com/office/powerpoint/2010/main" val="146191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296EE7D1-A139-4EF8-94C6-1ED946D9D1ED}"/>
              </a:ext>
            </a:extLst>
          </p:cNvPr>
          <p:cNvGrpSpPr>
            <a:grpSpLocks/>
          </p:cNvGrpSpPr>
          <p:nvPr/>
        </p:nvGrpSpPr>
        <p:grpSpPr bwMode="auto">
          <a:xfrm>
            <a:off x="1676400" y="814388"/>
            <a:ext cx="5943600" cy="1597025"/>
            <a:chOff x="2476501" y="5629474"/>
            <a:chExt cx="3945041" cy="1059086"/>
          </a:xfrm>
        </p:grpSpPr>
        <p:pic>
          <p:nvPicPr>
            <p:cNvPr id="5" name="Picture 2" descr="Nysed Logo">
              <a:extLst>
                <a:ext uri="{FF2B5EF4-FFF2-40B4-BE49-F238E27FC236}">
                  <a16:creationId xmlns:a16="http://schemas.microsoft.com/office/drawing/2014/main" id="{7149BF2E-FBB1-4931-951A-135E66FAC7A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66667"/>
            <a:stretch>
              <a:fillRect/>
            </a:stretch>
          </p:blipFill>
          <p:spPr bwMode="auto">
            <a:xfrm>
              <a:off x="2476501" y="5637102"/>
              <a:ext cx="1371600" cy="104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s://lh5.googleusercontent.com/-5333POuvz40/AAAAAAAAAAI/AAAAAAAAAAA/wI3hMRBciDA/photo.jpg">
              <a:extLst>
                <a:ext uri="{FF2B5EF4-FFF2-40B4-BE49-F238E27FC236}">
                  <a16:creationId xmlns:a16="http://schemas.microsoft.com/office/drawing/2014/main" id="{7DA4E2DB-A165-4BA0-ACA4-82D77AE4A36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29201" b="26353"/>
            <a:stretch>
              <a:fillRect/>
            </a:stretch>
          </p:blipFill>
          <p:spPr bwMode="auto">
            <a:xfrm>
              <a:off x="4038600" y="5629474"/>
              <a:ext cx="2382942" cy="1059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ctrTitle"/>
          </p:nvPr>
        </p:nvSpPr>
        <p:spPr>
          <a:xfrm>
            <a:off x="685800" y="3200401"/>
            <a:ext cx="7772400" cy="1470025"/>
          </a:xfrm>
        </p:spPr>
        <p:txBody>
          <a:bodyPr>
            <a:noAutofit/>
          </a:bodyPr>
          <a:lstStyle>
            <a:lvl1pPr>
              <a:defRPr sz="4800" b="1"/>
            </a:lvl1pPr>
          </a:lstStyle>
          <a:p>
            <a:r>
              <a:rPr lang="en-US"/>
              <a:t>Click to edit Master title style</a:t>
            </a:r>
            <a:endParaRPr lang="en-US" dirty="0"/>
          </a:p>
        </p:txBody>
      </p:sp>
      <p:sp>
        <p:nvSpPr>
          <p:cNvPr id="3" name="Subtitle 2"/>
          <p:cNvSpPr>
            <a:spLocks noGrp="1"/>
          </p:cNvSpPr>
          <p:nvPr>
            <p:ph type="subTitle" idx="1"/>
          </p:nvPr>
        </p:nvSpPr>
        <p:spPr>
          <a:xfrm>
            <a:off x="1371600" y="47244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48242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Slid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04412E-55C8-46DA-9566-0C3BF37511B5}"/>
              </a:ext>
            </a:extLst>
          </p:cNvPr>
          <p:cNvSpPr/>
          <p:nvPr/>
        </p:nvSpPr>
        <p:spPr>
          <a:xfrm>
            <a:off x="685800" y="2133600"/>
            <a:ext cx="7772400" cy="40386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a:extLst>
              <a:ext uri="{FF2B5EF4-FFF2-40B4-BE49-F238E27FC236}">
                <a16:creationId xmlns:a16="http://schemas.microsoft.com/office/drawing/2014/main" id="{4842373D-5D64-4B85-AFEC-B6D564A1FC21}"/>
              </a:ext>
            </a:extLst>
          </p:cNvPr>
          <p:cNvSpPr/>
          <p:nvPr/>
        </p:nvSpPr>
        <p:spPr>
          <a:xfrm>
            <a:off x="0" y="0"/>
            <a:ext cx="9144000" cy="144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a:extLst>
              <a:ext uri="{FF2B5EF4-FFF2-40B4-BE49-F238E27FC236}">
                <a16:creationId xmlns:a16="http://schemas.microsoft.com/office/drawing/2014/main" id="{E4B98CA5-34C6-4701-9686-900024C3FB6F}"/>
              </a:ext>
            </a:extLst>
          </p:cNvPr>
          <p:cNvCxnSpPr/>
          <p:nvPr/>
        </p:nvCxnSpPr>
        <p:spPr>
          <a:xfrm>
            <a:off x="0" y="1447800"/>
            <a:ext cx="914400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5B2AD7D-84D2-4B7E-A98E-F60D89006DB7}"/>
              </a:ext>
            </a:extLst>
          </p:cNvPr>
          <p:cNvCxnSpPr/>
          <p:nvPr/>
        </p:nvCxnSpPr>
        <p:spPr>
          <a:xfrm>
            <a:off x="0" y="0"/>
            <a:ext cx="9144000" cy="0"/>
          </a:xfrm>
          <a:prstGeom prst="line">
            <a:avLst/>
          </a:prstGeom>
          <a:ln w="76200"/>
        </p:spPr>
        <p:style>
          <a:lnRef idx="1">
            <a:schemeClr val="accent5"/>
          </a:lnRef>
          <a:fillRef idx="0">
            <a:schemeClr val="accent5"/>
          </a:fillRef>
          <a:effectRef idx="0">
            <a:schemeClr val="accent5"/>
          </a:effectRef>
          <a:fontRef idx="minor">
            <a:schemeClr val="tx1"/>
          </a:fontRef>
        </p:style>
      </p:cxnSp>
      <p:pic>
        <p:nvPicPr>
          <p:cNvPr id="8" name="Picture 4" descr="http://nysed-dev.engageny.org/sites/all/themes/eny_subtheme/logo.png">
            <a:extLst>
              <a:ext uri="{FF2B5EF4-FFF2-40B4-BE49-F238E27FC236}">
                <a16:creationId xmlns:a16="http://schemas.microsoft.com/office/drawing/2014/main" id="{0AE3D690-AF55-456E-804E-7A51C3D060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75" y="307975"/>
            <a:ext cx="3273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6"/>
            <a:ext cx="7772400" cy="1470025"/>
          </a:xfrm>
        </p:spPr>
        <p:txBody>
          <a:bodyPr>
            <a:noAutofit/>
          </a:bodyPr>
          <a:lstStyle>
            <a:lvl1pPr>
              <a:defRPr sz="4800" b="1"/>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39497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F5DC05-0E27-4D6F-B4E2-306BD0278F7C}"/>
              </a:ext>
            </a:extLst>
          </p:cNvPr>
          <p:cNvSpPr/>
          <p:nvPr/>
        </p:nvSpPr>
        <p:spPr>
          <a:xfrm>
            <a:off x="0" y="0"/>
            <a:ext cx="9144000" cy="144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5" name="Straight Connector 4">
            <a:extLst>
              <a:ext uri="{FF2B5EF4-FFF2-40B4-BE49-F238E27FC236}">
                <a16:creationId xmlns:a16="http://schemas.microsoft.com/office/drawing/2014/main" id="{47F0872F-59D1-48F0-B073-CC2D89375662}"/>
              </a:ext>
            </a:extLst>
          </p:cNvPr>
          <p:cNvCxnSpPr/>
          <p:nvPr/>
        </p:nvCxnSpPr>
        <p:spPr>
          <a:xfrm>
            <a:off x="0" y="1447800"/>
            <a:ext cx="914400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BC2AB2D-5992-44E8-ACE0-C8A15269A31F}"/>
              </a:ext>
            </a:extLst>
          </p:cNvPr>
          <p:cNvCxnSpPr/>
          <p:nvPr/>
        </p:nvCxnSpPr>
        <p:spPr>
          <a:xfrm>
            <a:off x="0" y="0"/>
            <a:ext cx="9144000" cy="0"/>
          </a:xfrm>
          <a:prstGeom prst="line">
            <a:avLst/>
          </a:prstGeom>
          <a:ln w="76200"/>
        </p:spPr>
        <p:style>
          <a:lnRef idx="1">
            <a:schemeClr val="accent5"/>
          </a:lnRef>
          <a:fillRef idx="0">
            <a:schemeClr val="accent5"/>
          </a:fillRef>
          <a:effectRef idx="0">
            <a:schemeClr val="accent5"/>
          </a:effectRef>
          <a:fontRef idx="minor">
            <a:schemeClr val="tx1"/>
          </a:fontRef>
        </p:style>
      </p:cxnSp>
      <p:pic>
        <p:nvPicPr>
          <p:cNvPr id="7" name="Picture 8">
            <a:extLst>
              <a:ext uri="{FF2B5EF4-FFF2-40B4-BE49-F238E27FC236}">
                <a16:creationId xmlns:a16="http://schemas.microsoft.com/office/drawing/2014/main" id="{23AB2FC7-DFAA-442D-8AA9-1C5E942239C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863" y="6305550"/>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s://lh5.googleusercontent.com/-5333POuvz40/AAAAAAAAAAI/AAAAAAAAAAA/wI3hMRBciDA/photo.jpg">
            <a:extLst>
              <a:ext uri="{FF2B5EF4-FFF2-40B4-BE49-F238E27FC236}">
                <a16:creationId xmlns:a16="http://schemas.microsoft.com/office/drawing/2014/main" id="{5E435FD8-E8DB-4B5D-A0AE-F208AB7C59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9201" b="26353"/>
          <a:stretch>
            <a:fillRect/>
          </a:stretch>
        </p:blipFill>
        <p:spPr bwMode="auto">
          <a:xfrm>
            <a:off x="719138" y="6305550"/>
            <a:ext cx="9525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752601"/>
            <a:ext cx="8229600"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48FCE18C-7505-489A-9024-ADA8D2BD54C0}"/>
              </a:ext>
            </a:extLst>
          </p:cNvPr>
          <p:cNvSpPr>
            <a:spLocks noGrp="1"/>
          </p:cNvSpPr>
          <p:nvPr>
            <p:ph type="ftr" sz="quarter" idx="10"/>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en-US"/>
          </a:p>
        </p:txBody>
      </p:sp>
      <p:sp>
        <p:nvSpPr>
          <p:cNvPr id="10" name="Slide Number Placeholder 5">
            <a:extLst>
              <a:ext uri="{FF2B5EF4-FFF2-40B4-BE49-F238E27FC236}">
                <a16:creationId xmlns:a16="http://schemas.microsoft.com/office/drawing/2014/main" id="{1FB4D7F9-9EA1-44D8-9A41-EB22AA7063F6}"/>
              </a:ext>
            </a:extLst>
          </p:cNvPr>
          <p:cNvSpPr>
            <a:spLocks noGrp="1"/>
          </p:cNvSpPr>
          <p:nvPr>
            <p:ph type="sldNum" sz="quarter" idx="11"/>
          </p:nvPr>
        </p:nvSpPr>
        <p:spPr/>
        <p:txBody>
          <a:bodyPr/>
          <a:lstStyle>
            <a:lvl1pPr>
              <a:defRPr sz="1400">
                <a:solidFill>
                  <a:schemeClr val="tx2"/>
                </a:solidFill>
              </a:defRPr>
            </a:lvl1pPr>
          </a:lstStyle>
          <a:p>
            <a:fld id="{CF8FE340-BF9D-4A2E-B8DA-F575C0308DE4}" type="slidenum">
              <a:rPr lang="en-US" altLang="en-US"/>
              <a:pPr/>
              <a:t>‹#›</a:t>
            </a:fld>
            <a:endParaRPr lang="en-US" altLang="en-US"/>
          </a:p>
        </p:txBody>
      </p:sp>
    </p:spTree>
    <p:extLst>
      <p:ext uri="{BB962C8B-B14F-4D97-AF65-F5344CB8AC3E}">
        <p14:creationId xmlns:p14="http://schemas.microsoft.com/office/powerpoint/2010/main" val="1627914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FB884305-C360-46E1-A1CE-6EF7EF66F923}"/>
              </a:ext>
            </a:extLst>
          </p:cNvPr>
          <p:cNvGrpSpPr>
            <a:grpSpLocks/>
          </p:cNvGrpSpPr>
          <p:nvPr/>
        </p:nvGrpSpPr>
        <p:grpSpPr bwMode="auto">
          <a:xfrm>
            <a:off x="1905000" y="609600"/>
            <a:ext cx="5211763" cy="1398588"/>
            <a:chOff x="2476501" y="5629474"/>
            <a:chExt cx="3945041" cy="1059086"/>
          </a:xfrm>
        </p:grpSpPr>
        <p:pic>
          <p:nvPicPr>
            <p:cNvPr id="5" name="Picture 2" descr="Nysed Logo">
              <a:extLst>
                <a:ext uri="{FF2B5EF4-FFF2-40B4-BE49-F238E27FC236}">
                  <a16:creationId xmlns:a16="http://schemas.microsoft.com/office/drawing/2014/main" id="{C92B6CEC-29D6-46CF-BBC0-16E0B3275A3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66667"/>
            <a:stretch>
              <a:fillRect/>
            </a:stretch>
          </p:blipFill>
          <p:spPr bwMode="auto">
            <a:xfrm>
              <a:off x="2476501" y="5637102"/>
              <a:ext cx="1371600" cy="104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s://lh5.googleusercontent.com/-5333POuvz40/AAAAAAAAAAI/AAAAAAAAAAA/wI3hMRBciDA/photo.jpg">
              <a:extLst>
                <a:ext uri="{FF2B5EF4-FFF2-40B4-BE49-F238E27FC236}">
                  <a16:creationId xmlns:a16="http://schemas.microsoft.com/office/drawing/2014/main" id="{492BEE0A-C9EE-4665-85B3-8AE80F39342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29201" b="26353"/>
            <a:stretch>
              <a:fillRect/>
            </a:stretch>
          </p:blipFill>
          <p:spPr bwMode="auto">
            <a:xfrm>
              <a:off x="4038600" y="5629474"/>
              <a:ext cx="2382942" cy="1059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94057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DCCE39-551B-4E45-8654-9D5B2663E0F8}"/>
              </a:ext>
            </a:extLst>
          </p:cNvPr>
          <p:cNvSpPr/>
          <p:nvPr/>
        </p:nvSpPr>
        <p:spPr>
          <a:xfrm>
            <a:off x="0" y="0"/>
            <a:ext cx="9144000" cy="144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a:extLst>
              <a:ext uri="{FF2B5EF4-FFF2-40B4-BE49-F238E27FC236}">
                <a16:creationId xmlns:a16="http://schemas.microsoft.com/office/drawing/2014/main" id="{2593EE8D-75B7-410F-9B46-DD80A369C2E4}"/>
              </a:ext>
            </a:extLst>
          </p:cNvPr>
          <p:cNvCxnSpPr/>
          <p:nvPr/>
        </p:nvCxnSpPr>
        <p:spPr>
          <a:xfrm>
            <a:off x="0" y="1447800"/>
            <a:ext cx="914400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33001AB-2059-47FF-9ECE-72E5ED20A6B2}"/>
              </a:ext>
            </a:extLst>
          </p:cNvPr>
          <p:cNvCxnSpPr/>
          <p:nvPr/>
        </p:nvCxnSpPr>
        <p:spPr>
          <a:xfrm>
            <a:off x="0" y="0"/>
            <a:ext cx="9144000" cy="0"/>
          </a:xfrm>
          <a:prstGeom prst="line">
            <a:avLst/>
          </a:prstGeom>
          <a:ln w="76200"/>
        </p:spPr>
        <p:style>
          <a:lnRef idx="1">
            <a:schemeClr val="accent5"/>
          </a:lnRef>
          <a:fillRef idx="0">
            <a:schemeClr val="accent5"/>
          </a:fillRef>
          <a:effectRef idx="0">
            <a:schemeClr val="accent5"/>
          </a:effectRef>
          <a:fontRef idx="minor">
            <a:schemeClr val="tx1"/>
          </a:fontRef>
        </p:style>
      </p:cxnSp>
      <p:pic>
        <p:nvPicPr>
          <p:cNvPr id="8" name="Picture 8">
            <a:extLst>
              <a:ext uri="{FF2B5EF4-FFF2-40B4-BE49-F238E27FC236}">
                <a16:creationId xmlns:a16="http://schemas.microsoft.com/office/drawing/2014/main" id="{A098576B-EE7C-446D-9D7F-38FB9B786E3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863" y="6305550"/>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s://lh5.googleusercontent.com/-5333POuvz40/AAAAAAAAAAI/AAAAAAAAAAA/wI3hMRBciDA/photo.jpg">
            <a:extLst>
              <a:ext uri="{FF2B5EF4-FFF2-40B4-BE49-F238E27FC236}">
                <a16:creationId xmlns:a16="http://schemas.microsoft.com/office/drawing/2014/main" id="{1FB71E81-0FDB-4D3C-AF31-1135B38D9D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9201" b="26353"/>
          <a:stretch>
            <a:fillRect/>
          </a:stretch>
        </p:blipFill>
        <p:spPr bwMode="auto">
          <a:xfrm>
            <a:off x="719138" y="6305550"/>
            <a:ext cx="9525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6">
            <a:extLst>
              <a:ext uri="{FF2B5EF4-FFF2-40B4-BE49-F238E27FC236}">
                <a16:creationId xmlns:a16="http://schemas.microsoft.com/office/drawing/2014/main" id="{622DCD19-43B1-45BF-B2A8-00F8F81BE3BD}"/>
              </a:ext>
            </a:extLst>
          </p:cNvPr>
          <p:cNvSpPr>
            <a:spLocks noGrp="1"/>
          </p:cNvSpPr>
          <p:nvPr>
            <p:ph type="sldNum" sz="quarter" idx="10"/>
          </p:nvPr>
        </p:nvSpPr>
        <p:spPr/>
        <p:txBody>
          <a:bodyPr/>
          <a:lstStyle>
            <a:lvl1pPr>
              <a:defRPr sz="1400">
                <a:solidFill>
                  <a:schemeClr val="tx2"/>
                </a:solidFill>
              </a:defRPr>
            </a:lvl1pPr>
          </a:lstStyle>
          <a:p>
            <a:fld id="{2C6314FF-F84A-43A5-B036-91259431822F}" type="slidenum">
              <a:rPr lang="en-US" altLang="en-US"/>
              <a:pPr/>
              <a:t>‹#›</a:t>
            </a:fld>
            <a:endParaRPr lang="en-US" altLang="en-US"/>
          </a:p>
        </p:txBody>
      </p:sp>
    </p:spTree>
    <p:extLst>
      <p:ext uri="{BB962C8B-B14F-4D97-AF65-F5344CB8AC3E}">
        <p14:creationId xmlns:p14="http://schemas.microsoft.com/office/powerpoint/2010/main" val="4101057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1C3074-E85B-4656-87D2-13CDF1B289E3}"/>
              </a:ext>
            </a:extLst>
          </p:cNvPr>
          <p:cNvSpPr/>
          <p:nvPr/>
        </p:nvSpPr>
        <p:spPr>
          <a:xfrm>
            <a:off x="0" y="0"/>
            <a:ext cx="9144000" cy="144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id="{DA389150-179A-4487-A0CC-D7A67F5045A9}"/>
              </a:ext>
            </a:extLst>
          </p:cNvPr>
          <p:cNvCxnSpPr/>
          <p:nvPr/>
        </p:nvCxnSpPr>
        <p:spPr>
          <a:xfrm>
            <a:off x="0" y="1447800"/>
            <a:ext cx="914400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BBD91B0-47B1-43FB-8478-8DA78CBAEDE2}"/>
              </a:ext>
            </a:extLst>
          </p:cNvPr>
          <p:cNvCxnSpPr/>
          <p:nvPr/>
        </p:nvCxnSpPr>
        <p:spPr>
          <a:xfrm>
            <a:off x="0" y="0"/>
            <a:ext cx="9144000" cy="0"/>
          </a:xfrm>
          <a:prstGeom prst="line">
            <a:avLst/>
          </a:prstGeom>
          <a:ln w="76200"/>
        </p:spPr>
        <p:style>
          <a:lnRef idx="1">
            <a:schemeClr val="accent5"/>
          </a:lnRef>
          <a:fillRef idx="0">
            <a:schemeClr val="accent5"/>
          </a:fillRef>
          <a:effectRef idx="0">
            <a:schemeClr val="accent5"/>
          </a:effectRef>
          <a:fontRef idx="minor">
            <a:schemeClr val="tx1"/>
          </a:fontRef>
        </p:style>
      </p:cxnSp>
      <p:pic>
        <p:nvPicPr>
          <p:cNvPr id="10" name="Picture 8">
            <a:extLst>
              <a:ext uri="{FF2B5EF4-FFF2-40B4-BE49-F238E27FC236}">
                <a16:creationId xmlns:a16="http://schemas.microsoft.com/office/drawing/2014/main" id="{4AF0696A-C48F-4551-844B-8DF15B84E85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863" y="6305550"/>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https://lh5.googleusercontent.com/-5333POuvz40/AAAAAAAAAAI/AAAAAAAAAAA/wI3hMRBciDA/photo.jpg">
            <a:extLst>
              <a:ext uri="{FF2B5EF4-FFF2-40B4-BE49-F238E27FC236}">
                <a16:creationId xmlns:a16="http://schemas.microsoft.com/office/drawing/2014/main" id="{20FC624E-E8B7-4928-95F0-FB23280B4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9201" b="26353"/>
          <a:stretch>
            <a:fillRect/>
          </a:stretch>
        </p:blipFill>
        <p:spPr bwMode="auto">
          <a:xfrm>
            <a:off x="719138" y="6305550"/>
            <a:ext cx="9525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763712"/>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03476"/>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763712"/>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403476"/>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8">
            <a:extLst>
              <a:ext uri="{FF2B5EF4-FFF2-40B4-BE49-F238E27FC236}">
                <a16:creationId xmlns:a16="http://schemas.microsoft.com/office/drawing/2014/main" id="{ED7EC433-8505-4FDF-8901-7E2B23818138}"/>
              </a:ext>
            </a:extLst>
          </p:cNvPr>
          <p:cNvSpPr>
            <a:spLocks noGrp="1"/>
          </p:cNvSpPr>
          <p:nvPr>
            <p:ph type="sldNum" sz="quarter" idx="10"/>
          </p:nvPr>
        </p:nvSpPr>
        <p:spPr/>
        <p:txBody>
          <a:bodyPr/>
          <a:lstStyle>
            <a:lvl1pPr>
              <a:defRPr/>
            </a:lvl1pPr>
          </a:lstStyle>
          <a:p>
            <a:fld id="{3DE135F4-89D9-42E9-9D12-78ECB5FFEF1A}" type="slidenum">
              <a:rPr lang="en-US" altLang="en-US"/>
              <a:pPr/>
              <a:t>‹#›</a:t>
            </a:fld>
            <a:endParaRPr lang="en-US" altLang="en-US"/>
          </a:p>
        </p:txBody>
      </p:sp>
    </p:spTree>
    <p:extLst>
      <p:ext uri="{BB962C8B-B14F-4D97-AF65-F5344CB8AC3E}">
        <p14:creationId xmlns:p14="http://schemas.microsoft.com/office/powerpoint/2010/main" val="1150053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5356ED-40E4-4407-B650-AC889FE94009}"/>
              </a:ext>
            </a:extLst>
          </p:cNvPr>
          <p:cNvSpPr/>
          <p:nvPr/>
        </p:nvSpPr>
        <p:spPr>
          <a:xfrm>
            <a:off x="0" y="0"/>
            <a:ext cx="9144000" cy="144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4" name="Straight Connector 3">
            <a:extLst>
              <a:ext uri="{FF2B5EF4-FFF2-40B4-BE49-F238E27FC236}">
                <a16:creationId xmlns:a16="http://schemas.microsoft.com/office/drawing/2014/main" id="{37C92D10-7073-4E75-B7E4-199E7E0B3110}"/>
              </a:ext>
            </a:extLst>
          </p:cNvPr>
          <p:cNvCxnSpPr/>
          <p:nvPr/>
        </p:nvCxnSpPr>
        <p:spPr>
          <a:xfrm>
            <a:off x="0" y="1447800"/>
            <a:ext cx="914400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D802C2C-FF15-4177-B908-A1B3C66F9D2D}"/>
              </a:ext>
            </a:extLst>
          </p:cNvPr>
          <p:cNvCxnSpPr/>
          <p:nvPr/>
        </p:nvCxnSpPr>
        <p:spPr>
          <a:xfrm>
            <a:off x="0" y="0"/>
            <a:ext cx="9144000" cy="0"/>
          </a:xfrm>
          <a:prstGeom prst="line">
            <a:avLst/>
          </a:prstGeom>
          <a:ln w="76200"/>
        </p:spPr>
        <p:style>
          <a:lnRef idx="1">
            <a:schemeClr val="accent5"/>
          </a:lnRef>
          <a:fillRef idx="0">
            <a:schemeClr val="accent5"/>
          </a:fillRef>
          <a:effectRef idx="0">
            <a:schemeClr val="accent5"/>
          </a:effectRef>
          <a:fontRef idx="minor">
            <a:schemeClr val="tx1"/>
          </a:fontRef>
        </p:style>
      </p:cxnSp>
      <p:pic>
        <p:nvPicPr>
          <p:cNvPr id="6" name="Picture 8">
            <a:extLst>
              <a:ext uri="{FF2B5EF4-FFF2-40B4-BE49-F238E27FC236}">
                <a16:creationId xmlns:a16="http://schemas.microsoft.com/office/drawing/2014/main" id="{40C54618-72EF-442D-AB00-BEBBBF01447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863" y="6305550"/>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s://lh5.googleusercontent.com/-5333POuvz40/AAAAAAAAAAI/AAAAAAAAAAA/wI3hMRBciDA/photo.jpg">
            <a:extLst>
              <a:ext uri="{FF2B5EF4-FFF2-40B4-BE49-F238E27FC236}">
                <a16:creationId xmlns:a16="http://schemas.microsoft.com/office/drawing/2014/main" id="{C09265E7-6E0B-4D58-B81C-4E2CB841DC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9201" b="26353"/>
          <a:stretch>
            <a:fillRect/>
          </a:stretch>
        </p:blipFill>
        <p:spPr bwMode="auto">
          <a:xfrm>
            <a:off x="719138" y="6305550"/>
            <a:ext cx="9525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191949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6C14F6-ACF0-4BF4-B27F-3FEDD5A5219A}"/>
              </a:ext>
            </a:extLst>
          </p:cNvPr>
          <p:cNvSpPr/>
          <p:nvPr/>
        </p:nvSpPr>
        <p:spPr>
          <a:xfrm>
            <a:off x="685800" y="2133600"/>
            <a:ext cx="7772400" cy="40386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a:extLst>
              <a:ext uri="{FF2B5EF4-FFF2-40B4-BE49-F238E27FC236}">
                <a16:creationId xmlns:a16="http://schemas.microsoft.com/office/drawing/2014/main" id="{C62A0100-571D-4B8A-86F9-A0FFAE8C6881}"/>
              </a:ext>
            </a:extLst>
          </p:cNvPr>
          <p:cNvSpPr/>
          <p:nvPr/>
        </p:nvSpPr>
        <p:spPr>
          <a:xfrm>
            <a:off x="0" y="0"/>
            <a:ext cx="9144000" cy="144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a:extLst>
              <a:ext uri="{FF2B5EF4-FFF2-40B4-BE49-F238E27FC236}">
                <a16:creationId xmlns:a16="http://schemas.microsoft.com/office/drawing/2014/main" id="{F603D7BA-5119-4BD9-88A0-41ED58E7D8D7}"/>
              </a:ext>
            </a:extLst>
          </p:cNvPr>
          <p:cNvCxnSpPr/>
          <p:nvPr/>
        </p:nvCxnSpPr>
        <p:spPr>
          <a:xfrm>
            <a:off x="0" y="1447800"/>
            <a:ext cx="914400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5ECE1FD-6AC9-432C-B9B1-1952F6B340BA}"/>
              </a:ext>
            </a:extLst>
          </p:cNvPr>
          <p:cNvCxnSpPr/>
          <p:nvPr/>
        </p:nvCxnSpPr>
        <p:spPr>
          <a:xfrm>
            <a:off x="0" y="0"/>
            <a:ext cx="9144000" cy="0"/>
          </a:xfrm>
          <a:prstGeom prst="line">
            <a:avLst/>
          </a:prstGeom>
          <a:ln w="76200"/>
        </p:spPr>
        <p:style>
          <a:lnRef idx="1">
            <a:schemeClr val="accent5"/>
          </a:lnRef>
          <a:fillRef idx="0">
            <a:schemeClr val="accent5"/>
          </a:fillRef>
          <a:effectRef idx="0">
            <a:schemeClr val="accent5"/>
          </a:effectRef>
          <a:fontRef idx="minor">
            <a:schemeClr val="tx1"/>
          </a:fontRef>
        </p:style>
      </p:cxnSp>
      <p:pic>
        <p:nvPicPr>
          <p:cNvPr id="8" name="Picture 4" descr="http://nysed-dev.engageny.org/sites/all/themes/eny_subtheme/logo.png">
            <a:extLst>
              <a:ext uri="{FF2B5EF4-FFF2-40B4-BE49-F238E27FC236}">
                <a16:creationId xmlns:a16="http://schemas.microsoft.com/office/drawing/2014/main" id="{35731DD8-2CC9-4295-AE38-C598ED103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75" y="307975"/>
            <a:ext cx="32734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noAutofit/>
          </a:bodyPr>
          <a:lstStyle>
            <a:lvl1pPr>
              <a:defRPr sz="4800" b="1"/>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976543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6F3F910E-2678-4D69-896B-33A17890647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863" y="6305550"/>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https://lh5.googleusercontent.com/-5333POuvz40/AAAAAAAAAAI/AAAAAAAAAAA/wI3hMRBciDA/photo.jpg">
            <a:extLst>
              <a:ext uri="{FF2B5EF4-FFF2-40B4-BE49-F238E27FC236}">
                <a16:creationId xmlns:a16="http://schemas.microsoft.com/office/drawing/2014/main" id="{BA379330-A3E9-46F3-8BE1-F5928A756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9201" b="26353"/>
          <a:stretch>
            <a:fillRect/>
          </a:stretch>
        </p:blipFill>
        <p:spPr bwMode="auto">
          <a:xfrm>
            <a:off x="719138" y="6305550"/>
            <a:ext cx="9525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37551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3648D5-F475-4E9C-97E2-49D5A38C566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863" y="6305550"/>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s://lh5.googleusercontent.com/-5333POuvz40/AAAAAAAAAAI/AAAAAAAAAAA/wI3hMRBciDA/photo.jpg">
            <a:extLst>
              <a:ext uri="{FF2B5EF4-FFF2-40B4-BE49-F238E27FC236}">
                <a16:creationId xmlns:a16="http://schemas.microsoft.com/office/drawing/2014/main" id="{7C9DD796-5D6A-4E38-B572-1E6F07CD60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9201" b="26353"/>
          <a:stretch>
            <a:fillRect/>
          </a:stretch>
        </p:blipFill>
        <p:spPr bwMode="auto">
          <a:xfrm>
            <a:off x="719138" y="6305550"/>
            <a:ext cx="9525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17991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54DE4A-B2F9-42E5-83EC-5F400711E70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57613" y="6305550"/>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s://lh5.googleusercontent.com/-5333POuvz40/AAAAAAAAAAI/AAAAAAAAAAA/wI3hMRBciDA/photo.jpg">
            <a:extLst>
              <a:ext uri="{FF2B5EF4-FFF2-40B4-BE49-F238E27FC236}">
                <a16:creationId xmlns:a16="http://schemas.microsoft.com/office/drawing/2014/main" id="{8A373167-5C97-4F53-9195-00DD03211B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9201" b="26353"/>
          <a:stretch>
            <a:fillRect/>
          </a:stretch>
        </p:blipFill>
        <p:spPr bwMode="auto">
          <a:xfrm>
            <a:off x="4305300" y="6305550"/>
            <a:ext cx="9525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207272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E7F9D493-BDBF-4F53-AD3A-B7DB530F17C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863" y="6305550"/>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s://lh5.googleusercontent.com/-5333POuvz40/AAAAAAAAAAI/AAAAAAAAAAA/wI3hMRBciDA/photo.jpg">
            <a:extLst>
              <a:ext uri="{FF2B5EF4-FFF2-40B4-BE49-F238E27FC236}">
                <a16:creationId xmlns:a16="http://schemas.microsoft.com/office/drawing/2014/main" id="{A0413647-D05B-44DD-80CF-DED6D56C73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9201" b="26353"/>
          <a:stretch>
            <a:fillRect/>
          </a:stretch>
        </p:blipFill>
        <p:spPr bwMode="auto">
          <a:xfrm>
            <a:off x="719138" y="6305550"/>
            <a:ext cx="9525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18671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EE72E9-A837-497E-AD2B-270D8BD2BD38}"/>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en-US"/>
          </a:p>
        </p:txBody>
      </p:sp>
      <p:sp>
        <p:nvSpPr>
          <p:cNvPr id="5" name="Footer Placeholder 4">
            <a:extLst>
              <a:ext uri="{FF2B5EF4-FFF2-40B4-BE49-F238E27FC236}">
                <a16:creationId xmlns:a16="http://schemas.microsoft.com/office/drawing/2014/main" id="{F2158AFE-AC74-4810-89D0-5DB4DAF095DC}"/>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98B2960E-0AF8-4041-8151-46446318C5FC}"/>
              </a:ext>
            </a:extLst>
          </p:cNvPr>
          <p:cNvSpPr>
            <a:spLocks noGrp="1"/>
          </p:cNvSpPr>
          <p:nvPr>
            <p:ph type="sldNum" sz="quarter" idx="12"/>
          </p:nvPr>
        </p:nvSpPr>
        <p:spPr/>
        <p:txBody>
          <a:bodyPr/>
          <a:lstStyle>
            <a:lvl1pPr>
              <a:defRPr/>
            </a:lvl1pPr>
          </a:lstStyle>
          <a:p>
            <a:fld id="{25DBC7FA-0C1D-4D46-BAE6-0743893F8374}" type="slidenum">
              <a:rPr lang="en-US" altLang="en-US"/>
              <a:pPr/>
              <a:t>‹#›</a:t>
            </a:fld>
            <a:endParaRPr lang="en-US" altLang="en-US"/>
          </a:p>
        </p:txBody>
      </p:sp>
    </p:spTree>
    <p:extLst>
      <p:ext uri="{BB962C8B-B14F-4D97-AF65-F5344CB8AC3E}">
        <p14:creationId xmlns:p14="http://schemas.microsoft.com/office/powerpoint/2010/main" val="6076561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3133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6EA270-D73A-41A8-8392-39FC2AEFC4F6}"/>
              </a:ext>
            </a:extLst>
          </p:cNvPr>
          <p:cNvSpPr/>
          <p:nvPr/>
        </p:nvSpPr>
        <p:spPr>
          <a:xfrm>
            <a:off x="0" y="0"/>
            <a:ext cx="9144000" cy="144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5" name="Straight Connector 4">
            <a:extLst>
              <a:ext uri="{FF2B5EF4-FFF2-40B4-BE49-F238E27FC236}">
                <a16:creationId xmlns:a16="http://schemas.microsoft.com/office/drawing/2014/main" id="{EE90DAC4-F45F-44ED-8445-0B2C4C6FE011}"/>
              </a:ext>
            </a:extLst>
          </p:cNvPr>
          <p:cNvCxnSpPr/>
          <p:nvPr/>
        </p:nvCxnSpPr>
        <p:spPr>
          <a:xfrm>
            <a:off x="0" y="1447800"/>
            <a:ext cx="914400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8407CB1-59CD-40F4-8973-8121988C61E7}"/>
              </a:ext>
            </a:extLst>
          </p:cNvPr>
          <p:cNvCxnSpPr/>
          <p:nvPr/>
        </p:nvCxnSpPr>
        <p:spPr>
          <a:xfrm>
            <a:off x="0" y="0"/>
            <a:ext cx="9144000" cy="0"/>
          </a:xfrm>
          <a:prstGeom prst="line">
            <a:avLst/>
          </a:prstGeom>
          <a:ln w="76200"/>
        </p:spPr>
        <p:style>
          <a:lnRef idx="1">
            <a:schemeClr val="accent5"/>
          </a:lnRef>
          <a:fillRef idx="0">
            <a:schemeClr val="accent5"/>
          </a:fillRef>
          <a:effectRef idx="0">
            <a:schemeClr val="accent5"/>
          </a:effectRef>
          <a:fontRef idx="minor">
            <a:schemeClr val="tx1"/>
          </a:fontRef>
        </p:style>
      </p:cxnSp>
      <p:pic>
        <p:nvPicPr>
          <p:cNvPr id="7" name="Picture 8">
            <a:extLst>
              <a:ext uri="{FF2B5EF4-FFF2-40B4-BE49-F238E27FC236}">
                <a16:creationId xmlns:a16="http://schemas.microsoft.com/office/drawing/2014/main" id="{4C7C0665-0D80-4332-B28B-CF316A5A7E1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863" y="6305550"/>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s://lh5.googleusercontent.com/-5333POuvz40/AAAAAAAAAAI/AAAAAAAAAAA/wI3hMRBciDA/photo.jpg">
            <a:extLst>
              <a:ext uri="{FF2B5EF4-FFF2-40B4-BE49-F238E27FC236}">
                <a16:creationId xmlns:a16="http://schemas.microsoft.com/office/drawing/2014/main" id="{31631B32-5F0E-47F7-B6DA-3A0E7281C4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9201" b="26353"/>
          <a:stretch>
            <a:fillRect/>
          </a:stretch>
        </p:blipFill>
        <p:spPr bwMode="auto">
          <a:xfrm>
            <a:off x="719138" y="6305550"/>
            <a:ext cx="9525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752600"/>
            <a:ext cx="8229600"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2218A58D-5EFD-45BA-8FF9-D2146798380F}"/>
              </a:ext>
            </a:extLst>
          </p:cNvPr>
          <p:cNvSpPr>
            <a:spLocks noGrp="1"/>
          </p:cNvSpPr>
          <p:nvPr>
            <p:ph type="ftr" sz="quarter" idx="10"/>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en-US"/>
          </a:p>
        </p:txBody>
      </p:sp>
      <p:sp>
        <p:nvSpPr>
          <p:cNvPr id="10" name="Slide Number Placeholder 5">
            <a:extLst>
              <a:ext uri="{FF2B5EF4-FFF2-40B4-BE49-F238E27FC236}">
                <a16:creationId xmlns:a16="http://schemas.microsoft.com/office/drawing/2014/main" id="{2DE72574-3F76-424C-9AA8-90F956DB6E21}"/>
              </a:ext>
            </a:extLst>
          </p:cNvPr>
          <p:cNvSpPr>
            <a:spLocks noGrp="1"/>
          </p:cNvSpPr>
          <p:nvPr>
            <p:ph type="sldNum" sz="quarter" idx="11"/>
          </p:nvPr>
        </p:nvSpPr>
        <p:spPr/>
        <p:txBody>
          <a:bodyPr/>
          <a:lstStyle>
            <a:lvl1pPr>
              <a:defRPr sz="1400">
                <a:solidFill>
                  <a:schemeClr val="tx2"/>
                </a:solidFill>
              </a:defRPr>
            </a:lvl1pPr>
          </a:lstStyle>
          <a:p>
            <a:fld id="{587EE2BA-3C6F-4A1E-8B29-A92948EB2E1E}" type="slidenum">
              <a:rPr lang="en-US" altLang="en-US"/>
              <a:pPr/>
              <a:t>‹#›</a:t>
            </a:fld>
            <a:endParaRPr lang="en-US" altLang="en-US"/>
          </a:p>
        </p:txBody>
      </p:sp>
    </p:spTree>
    <p:extLst>
      <p:ext uri="{BB962C8B-B14F-4D97-AF65-F5344CB8AC3E}">
        <p14:creationId xmlns:p14="http://schemas.microsoft.com/office/powerpoint/2010/main" val="618530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B7E829F8-3A0F-41F0-BBD9-4A1947F4B762}"/>
              </a:ext>
            </a:extLst>
          </p:cNvPr>
          <p:cNvGrpSpPr>
            <a:grpSpLocks/>
          </p:cNvGrpSpPr>
          <p:nvPr/>
        </p:nvGrpSpPr>
        <p:grpSpPr bwMode="auto">
          <a:xfrm>
            <a:off x="1905000" y="609600"/>
            <a:ext cx="5211763" cy="1398588"/>
            <a:chOff x="2476501" y="5629474"/>
            <a:chExt cx="3945041" cy="1059086"/>
          </a:xfrm>
        </p:grpSpPr>
        <p:pic>
          <p:nvPicPr>
            <p:cNvPr id="5" name="Picture 2" descr="Nysed Logo">
              <a:extLst>
                <a:ext uri="{FF2B5EF4-FFF2-40B4-BE49-F238E27FC236}">
                  <a16:creationId xmlns:a16="http://schemas.microsoft.com/office/drawing/2014/main" id="{1D43ABBA-9890-4CF6-920D-F7D1E88DC1C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66667"/>
            <a:stretch>
              <a:fillRect/>
            </a:stretch>
          </p:blipFill>
          <p:spPr bwMode="auto">
            <a:xfrm>
              <a:off x="2476501" y="5637102"/>
              <a:ext cx="1371600" cy="104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s://lh5.googleusercontent.com/-5333POuvz40/AAAAAAAAAAI/AAAAAAAAAAA/wI3hMRBciDA/photo.jpg">
              <a:extLst>
                <a:ext uri="{FF2B5EF4-FFF2-40B4-BE49-F238E27FC236}">
                  <a16:creationId xmlns:a16="http://schemas.microsoft.com/office/drawing/2014/main" id="{5B71F0AF-A16D-497D-A074-A4090E5CF1A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29201" b="26353"/>
            <a:stretch>
              <a:fillRect/>
            </a:stretch>
          </p:blipFill>
          <p:spPr bwMode="auto">
            <a:xfrm>
              <a:off x="4038600" y="5629474"/>
              <a:ext cx="2382942" cy="1059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68927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FB653B-1B3A-4292-AF99-A755EEFCF1F0}"/>
              </a:ext>
            </a:extLst>
          </p:cNvPr>
          <p:cNvSpPr/>
          <p:nvPr/>
        </p:nvSpPr>
        <p:spPr>
          <a:xfrm>
            <a:off x="0" y="0"/>
            <a:ext cx="9144000" cy="144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a:extLst>
              <a:ext uri="{FF2B5EF4-FFF2-40B4-BE49-F238E27FC236}">
                <a16:creationId xmlns:a16="http://schemas.microsoft.com/office/drawing/2014/main" id="{C7090641-F056-47D6-BFFB-CB0779F7F80E}"/>
              </a:ext>
            </a:extLst>
          </p:cNvPr>
          <p:cNvCxnSpPr/>
          <p:nvPr/>
        </p:nvCxnSpPr>
        <p:spPr>
          <a:xfrm>
            <a:off x="0" y="1447800"/>
            <a:ext cx="914400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D4EAB7A-AD36-4187-86EF-B820179C8B35}"/>
              </a:ext>
            </a:extLst>
          </p:cNvPr>
          <p:cNvCxnSpPr/>
          <p:nvPr/>
        </p:nvCxnSpPr>
        <p:spPr>
          <a:xfrm>
            <a:off x="0" y="0"/>
            <a:ext cx="9144000" cy="0"/>
          </a:xfrm>
          <a:prstGeom prst="line">
            <a:avLst/>
          </a:prstGeom>
          <a:ln w="76200"/>
        </p:spPr>
        <p:style>
          <a:lnRef idx="1">
            <a:schemeClr val="accent5"/>
          </a:lnRef>
          <a:fillRef idx="0">
            <a:schemeClr val="accent5"/>
          </a:fillRef>
          <a:effectRef idx="0">
            <a:schemeClr val="accent5"/>
          </a:effectRef>
          <a:fontRef idx="minor">
            <a:schemeClr val="tx1"/>
          </a:fontRef>
        </p:style>
      </p:cxnSp>
      <p:pic>
        <p:nvPicPr>
          <p:cNvPr id="8" name="Picture 8">
            <a:extLst>
              <a:ext uri="{FF2B5EF4-FFF2-40B4-BE49-F238E27FC236}">
                <a16:creationId xmlns:a16="http://schemas.microsoft.com/office/drawing/2014/main" id="{B8D493AC-B581-4968-9217-ACEACD84AFA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863" y="6305550"/>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s://lh5.googleusercontent.com/-5333POuvz40/AAAAAAAAAAI/AAAAAAAAAAA/wI3hMRBciDA/photo.jpg">
            <a:extLst>
              <a:ext uri="{FF2B5EF4-FFF2-40B4-BE49-F238E27FC236}">
                <a16:creationId xmlns:a16="http://schemas.microsoft.com/office/drawing/2014/main" id="{E5F7584C-1EBD-46E5-BCCE-22653ED2D6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9201" b="26353"/>
          <a:stretch>
            <a:fillRect/>
          </a:stretch>
        </p:blipFill>
        <p:spPr bwMode="auto">
          <a:xfrm>
            <a:off x="719138" y="6305550"/>
            <a:ext cx="9525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6">
            <a:extLst>
              <a:ext uri="{FF2B5EF4-FFF2-40B4-BE49-F238E27FC236}">
                <a16:creationId xmlns:a16="http://schemas.microsoft.com/office/drawing/2014/main" id="{A9595C3F-8A6D-43B4-961E-3F251165E23F}"/>
              </a:ext>
            </a:extLst>
          </p:cNvPr>
          <p:cNvSpPr>
            <a:spLocks noGrp="1"/>
          </p:cNvSpPr>
          <p:nvPr>
            <p:ph type="sldNum" sz="quarter" idx="10"/>
          </p:nvPr>
        </p:nvSpPr>
        <p:spPr/>
        <p:txBody>
          <a:bodyPr/>
          <a:lstStyle>
            <a:lvl1pPr>
              <a:defRPr sz="1400">
                <a:solidFill>
                  <a:schemeClr val="tx2"/>
                </a:solidFill>
              </a:defRPr>
            </a:lvl1pPr>
          </a:lstStyle>
          <a:p>
            <a:fld id="{42DC9887-4419-4C57-B2DC-FB2529ED005D}" type="slidenum">
              <a:rPr lang="en-US" altLang="en-US"/>
              <a:pPr/>
              <a:t>‹#›</a:t>
            </a:fld>
            <a:endParaRPr lang="en-US" altLang="en-US"/>
          </a:p>
        </p:txBody>
      </p:sp>
    </p:spTree>
    <p:extLst>
      <p:ext uri="{BB962C8B-B14F-4D97-AF65-F5344CB8AC3E}">
        <p14:creationId xmlns:p14="http://schemas.microsoft.com/office/powerpoint/2010/main" val="1148581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43264F-D5F4-43DE-8C4B-FF35586F3636}"/>
              </a:ext>
            </a:extLst>
          </p:cNvPr>
          <p:cNvSpPr/>
          <p:nvPr/>
        </p:nvSpPr>
        <p:spPr>
          <a:xfrm>
            <a:off x="0" y="0"/>
            <a:ext cx="9144000" cy="144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id="{CB3732EE-CBE7-4E48-908A-80BB94458AA3}"/>
              </a:ext>
            </a:extLst>
          </p:cNvPr>
          <p:cNvCxnSpPr/>
          <p:nvPr/>
        </p:nvCxnSpPr>
        <p:spPr>
          <a:xfrm>
            <a:off x="0" y="1447800"/>
            <a:ext cx="914400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122DE72-978C-46F6-A51C-3D96181E34D4}"/>
              </a:ext>
            </a:extLst>
          </p:cNvPr>
          <p:cNvCxnSpPr/>
          <p:nvPr/>
        </p:nvCxnSpPr>
        <p:spPr>
          <a:xfrm>
            <a:off x="0" y="0"/>
            <a:ext cx="9144000" cy="0"/>
          </a:xfrm>
          <a:prstGeom prst="line">
            <a:avLst/>
          </a:prstGeom>
          <a:ln w="76200"/>
        </p:spPr>
        <p:style>
          <a:lnRef idx="1">
            <a:schemeClr val="accent5"/>
          </a:lnRef>
          <a:fillRef idx="0">
            <a:schemeClr val="accent5"/>
          </a:fillRef>
          <a:effectRef idx="0">
            <a:schemeClr val="accent5"/>
          </a:effectRef>
          <a:fontRef idx="minor">
            <a:schemeClr val="tx1"/>
          </a:fontRef>
        </p:style>
      </p:cxnSp>
      <p:pic>
        <p:nvPicPr>
          <p:cNvPr id="10" name="Picture 8">
            <a:extLst>
              <a:ext uri="{FF2B5EF4-FFF2-40B4-BE49-F238E27FC236}">
                <a16:creationId xmlns:a16="http://schemas.microsoft.com/office/drawing/2014/main" id="{4C9E0EA3-1839-4B13-88F2-67D0E0CBDA5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863" y="6305550"/>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https://lh5.googleusercontent.com/-5333POuvz40/AAAAAAAAAAI/AAAAAAAAAAA/wI3hMRBciDA/photo.jpg">
            <a:extLst>
              <a:ext uri="{FF2B5EF4-FFF2-40B4-BE49-F238E27FC236}">
                <a16:creationId xmlns:a16="http://schemas.microsoft.com/office/drawing/2014/main" id="{0147F22B-E8ED-46CC-9826-0FBE17279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9201" b="26353"/>
          <a:stretch>
            <a:fillRect/>
          </a:stretch>
        </p:blipFill>
        <p:spPr bwMode="auto">
          <a:xfrm>
            <a:off x="719138" y="6305550"/>
            <a:ext cx="9525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7637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034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7637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034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8">
            <a:extLst>
              <a:ext uri="{FF2B5EF4-FFF2-40B4-BE49-F238E27FC236}">
                <a16:creationId xmlns:a16="http://schemas.microsoft.com/office/drawing/2014/main" id="{AD75F906-AF72-431B-9B1F-46FD1F78A6DA}"/>
              </a:ext>
            </a:extLst>
          </p:cNvPr>
          <p:cNvSpPr>
            <a:spLocks noGrp="1"/>
          </p:cNvSpPr>
          <p:nvPr>
            <p:ph type="sldNum" sz="quarter" idx="10"/>
          </p:nvPr>
        </p:nvSpPr>
        <p:spPr/>
        <p:txBody>
          <a:bodyPr/>
          <a:lstStyle>
            <a:lvl1pPr>
              <a:defRPr/>
            </a:lvl1pPr>
          </a:lstStyle>
          <a:p>
            <a:fld id="{6B002F12-A8A0-42A3-86ED-7767396A40DC}" type="slidenum">
              <a:rPr lang="en-US" altLang="en-US"/>
              <a:pPr/>
              <a:t>‹#›</a:t>
            </a:fld>
            <a:endParaRPr lang="en-US" altLang="en-US"/>
          </a:p>
        </p:txBody>
      </p:sp>
    </p:spTree>
    <p:extLst>
      <p:ext uri="{BB962C8B-B14F-4D97-AF65-F5344CB8AC3E}">
        <p14:creationId xmlns:p14="http://schemas.microsoft.com/office/powerpoint/2010/main" val="49242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CFB03FB-D616-455C-AC13-BFD766674A86}"/>
              </a:ext>
            </a:extLst>
          </p:cNvPr>
          <p:cNvSpPr/>
          <p:nvPr/>
        </p:nvSpPr>
        <p:spPr>
          <a:xfrm>
            <a:off x="0" y="0"/>
            <a:ext cx="9144000" cy="144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4" name="Straight Connector 3">
            <a:extLst>
              <a:ext uri="{FF2B5EF4-FFF2-40B4-BE49-F238E27FC236}">
                <a16:creationId xmlns:a16="http://schemas.microsoft.com/office/drawing/2014/main" id="{37C92FEA-0049-4E45-91D5-296C66F582CE}"/>
              </a:ext>
            </a:extLst>
          </p:cNvPr>
          <p:cNvCxnSpPr/>
          <p:nvPr/>
        </p:nvCxnSpPr>
        <p:spPr>
          <a:xfrm>
            <a:off x="0" y="1447800"/>
            <a:ext cx="914400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48D24AD-63D2-4EB3-A71B-DB3CE1D26D3F}"/>
              </a:ext>
            </a:extLst>
          </p:cNvPr>
          <p:cNvCxnSpPr/>
          <p:nvPr/>
        </p:nvCxnSpPr>
        <p:spPr>
          <a:xfrm>
            <a:off x="0" y="0"/>
            <a:ext cx="9144000" cy="0"/>
          </a:xfrm>
          <a:prstGeom prst="line">
            <a:avLst/>
          </a:prstGeom>
          <a:ln w="76200"/>
        </p:spPr>
        <p:style>
          <a:lnRef idx="1">
            <a:schemeClr val="accent5"/>
          </a:lnRef>
          <a:fillRef idx="0">
            <a:schemeClr val="accent5"/>
          </a:fillRef>
          <a:effectRef idx="0">
            <a:schemeClr val="accent5"/>
          </a:effectRef>
          <a:fontRef idx="minor">
            <a:schemeClr val="tx1"/>
          </a:fontRef>
        </p:style>
      </p:cxnSp>
      <p:pic>
        <p:nvPicPr>
          <p:cNvPr id="6" name="Picture 8">
            <a:extLst>
              <a:ext uri="{FF2B5EF4-FFF2-40B4-BE49-F238E27FC236}">
                <a16:creationId xmlns:a16="http://schemas.microsoft.com/office/drawing/2014/main" id="{3B684E7E-CB65-4010-9D21-EE7DB8E01DC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863" y="6305550"/>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s://lh5.googleusercontent.com/-5333POuvz40/AAAAAAAAAAI/AAAAAAAAAAA/wI3hMRBciDA/photo.jpg">
            <a:extLst>
              <a:ext uri="{FF2B5EF4-FFF2-40B4-BE49-F238E27FC236}">
                <a16:creationId xmlns:a16="http://schemas.microsoft.com/office/drawing/2014/main" id="{310143EB-9124-4C68-B83F-D2C4CC95A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9201" b="26353"/>
          <a:stretch>
            <a:fillRect/>
          </a:stretch>
        </p:blipFill>
        <p:spPr bwMode="auto">
          <a:xfrm>
            <a:off x="719138" y="6305550"/>
            <a:ext cx="9525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73857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97AE840C-DB10-4DBF-9545-B84205EC5E9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863" y="6305550"/>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https://lh5.googleusercontent.com/-5333POuvz40/AAAAAAAAAAI/AAAAAAAAAAA/wI3hMRBciDA/photo.jpg">
            <a:extLst>
              <a:ext uri="{FF2B5EF4-FFF2-40B4-BE49-F238E27FC236}">
                <a16:creationId xmlns:a16="http://schemas.microsoft.com/office/drawing/2014/main" id="{1F84B8B4-971E-46BA-9DF9-4E0F031B36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9201" b="26353"/>
          <a:stretch>
            <a:fillRect/>
          </a:stretch>
        </p:blipFill>
        <p:spPr bwMode="auto">
          <a:xfrm>
            <a:off x="719138" y="6305550"/>
            <a:ext cx="9525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5509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160B76-93F0-4B8C-8793-B03B5E0610D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863" y="6305550"/>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s://lh5.googleusercontent.com/-5333POuvz40/AAAAAAAAAAI/AAAAAAAAAAA/wI3hMRBciDA/photo.jpg">
            <a:extLst>
              <a:ext uri="{FF2B5EF4-FFF2-40B4-BE49-F238E27FC236}">
                <a16:creationId xmlns:a16="http://schemas.microsoft.com/office/drawing/2014/main" id="{651073A4-A870-4382-AC85-ACEA80FCEF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9201" b="26353"/>
          <a:stretch>
            <a:fillRect/>
          </a:stretch>
        </p:blipFill>
        <p:spPr bwMode="auto">
          <a:xfrm>
            <a:off x="719138" y="6305550"/>
            <a:ext cx="9525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10385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E975DD33-487F-4FB0-92DA-8DD7B9B0844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3F9D2331-8C42-42A6-B760-ED6B44AF274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E97"/>
                </a:solidFill>
              </a:defRPr>
            </a:lvl1pPr>
          </a:lstStyle>
          <a:p>
            <a:fld id="{C8DEE6B4-1EA3-4499-876D-FB32AA5E69E6}" type="slidenum">
              <a:rPr lang="en-US" altLang="en-US"/>
              <a:pPr/>
              <a:t>‹#›</a:t>
            </a:fld>
            <a:endParaRPr lang="en-US" altLang="en-US"/>
          </a:p>
        </p:txBody>
      </p:sp>
      <p:sp>
        <p:nvSpPr>
          <p:cNvPr id="1028" name="Title Placeholder 1">
            <a:extLst>
              <a:ext uri="{FF2B5EF4-FFF2-40B4-BE49-F238E27FC236}">
                <a16:creationId xmlns:a16="http://schemas.microsoft.com/office/drawing/2014/main" id="{6406B177-46A6-435D-96AC-CE39D084FDCF}"/>
              </a:ext>
            </a:extLst>
          </p:cNvPr>
          <p:cNvSpPr>
            <a:spLocks noGrp="1" noChangeArrowheads="1"/>
          </p:cNvSpPr>
          <p:nvPr>
            <p:ph type="title"/>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Helvetica"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Helvetica"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Helvetica"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Helvetica" charset="0"/>
          <a:ea typeface="MS PGothic" panose="020B0600070205080204" pitchFamily="34" charset="-128"/>
        </a:defRPr>
      </a:lvl5pPr>
      <a:lvl6pPr marL="457200" algn="ctr" rtl="0" fontAlgn="base">
        <a:spcBef>
          <a:spcPct val="0"/>
        </a:spcBef>
        <a:spcAft>
          <a:spcPct val="0"/>
        </a:spcAft>
        <a:defRPr sz="4400">
          <a:solidFill>
            <a:schemeClr val="tx1"/>
          </a:solidFill>
          <a:latin typeface="Helvetica" charset="0"/>
          <a:ea typeface="ＭＳ Ｐゴシック" charset="0"/>
        </a:defRPr>
      </a:lvl6pPr>
      <a:lvl7pPr marL="914400" algn="ctr" rtl="0" fontAlgn="base">
        <a:spcBef>
          <a:spcPct val="0"/>
        </a:spcBef>
        <a:spcAft>
          <a:spcPct val="0"/>
        </a:spcAft>
        <a:defRPr sz="4400">
          <a:solidFill>
            <a:schemeClr val="tx1"/>
          </a:solidFill>
          <a:latin typeface="Helvetica" charset="0"/>
          <a:ea typeface="ＭＳ Ｐゴシック" charset="0"/>
        </a:defRPr>
      </a:lvl7pPr>
      <a:lvl8pPr marL="1371600" algn="ctr" rtl="0" fontAlgn="base">
        <a:spcBef>
          <a:spcPct val="0"/>
        </a:spcBef>
        <a:spcAft>
          <a:spcPct val="0"/>
        </a:spcAft>
        <a:defRPr sz="4400">
          <a:solidFill>
            <a:schemeClr val="tx1"/>
          </a:solidFill>
          <a:latin typeface="Helvetica" charset="0"/>
          <a:ea typeface="ＭＳ Ｐゴシック" charset="0"/>
        </a:defRPr>
      </a:lvl8pPr>
      <a:lvl9pPr marL="1828800" algn="ctr" rtl="0" fontAlgn="base">
        <a:spcBef>
          <a:spcPct val="0"/>
        </a:spcBef>
        <a:spcAft>
          <a:spcPct val="0"/>
        </a:spcAft>
        <a:defRPr sz="4400">
          <a:solidFill>
            <a:schemeClr val="tx1"/>
          </a:solidFill>
          <a:latin typeface="Helvetica"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ext Placeholder 2">
            <a:extLst>
              <a:ext uri="{FF2B5EF4-FFF2-40B4-BE49-F238E27FC236}">
                <a16:creationId xmlns:a16="http://schemas.microsoft.com/office/drawing/2014/main" id="{4BA1BC08-D3B2-4F3F-9E70-7AF7182E4D88}"/>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D78F50D7-7567-4A6A-97BA-1AD7B257755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E97"/>
                </a:solidFill>
              </a:defRPr>
            </a:lvl1pPr>
          </a:lstStyle>
          <a:p>
            <a:fld id="{FCBDA0FC-6B68-4DF3-91B8-1C2ED21B3D2E}" type="slidenum">
              <a:rPr lang="en-US" altLang="en-US"/>
              <a:pPr/>
              <a:t>‹#›</a:t>
            </a:fld>
            <a:endParaRPr lang="en-US" altLang="en-US"/>
          </a:p>
        </p:txBody>
      </p:sp>
      <p:sp>
        <p:nvSpPr>
          <p:cNvPr id="14340" name="Title Placeholder 1">
            <a:extLst>
              <a:ext uri="{FF2B5EF4-FFF2-40B4-BE49-F238E27FC236}">
                <a16:creationId xmlns:a16="http://schemas.microsoft.com/office/drawing/2014/main" id="{42D17DFC-7566-427A-A4BF-4E4C81A73654}"/>
              </a:ext>
            </a:extLst>
          </p:cNvPr>
          <p:cNvSpPr>
            <a:spLocks noGrp="1" noChangeArrowheads="1"/>
          </p:cNvSpPr>
          <p:nvPr>
            <p:ph type="title"/>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Helvetica"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Helvetica"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Helvetica"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Helvetica" charset="0"/>
          <a:ea typeface="MS PGothic" panose="020B0600070205080204" pitchFamily="34" charset="-128"/>
        </a:defRPr>
      </a:lvl5pPr>
      <a:lvl6pPr marL="457200" algn="ctr" rtl="0" fontAlgn="base">
        <a:spcBef>
          <a:spcPct val="0"/>
        </a:spcBef>
        <a:spcAft>
          <a:spcPct val="0"/>
        </a:spcAft>
        <a:defRPr sz="4400">
          <a:solidFill>
            <a:schemeClr val="tx1"/>
          </a:solidFill>
          <a:latin typeface="Helvetica" charset="0"/>
          <a:ea typeface="ＭＳ Ｐゴシック" charset="0"/>
        </a:defRPr>
      </a:lvl6pPr>
      <a:lvl7pPr marL="914400" algn="ctr" rtl="0" fontAlgn="base">
        <a:spcBef>
          <a:spcPct val="0"/>
        </a:spcBef>
        <a:spcAft>
          <a:spcPct val="0"/>
        </a:spcAft>
        <a:defRPr sz="4400">
          <a:solidFill>
            <a:schemeClr val="tx1"/>
          </a:solidFill>
          <a:latin typeface="Helvetica" charset="0"/>
          <a:ea typeface="ＭＳ Ｐゴシック" charset="0"/>
        </a:defRPr>
      </a:lvl7pPr>
      <a:lvl8pPr marL="1371600" algn="ctr" rtl="0" fontAlgn="base">
        <a:spcBef>
          <a:spcPct val="0"/>
        </a:spcBef>
        <a:spcAft>
          <a:spcPct val="0"/>
        </a:spcAft>
        <a:defRPr sz="4400">
          <a:solidFill>
            <a:schemeClr val="tx1"/>
          </a:solidFill>
          <a:latin typeface="Helvetica" charset="0"/>
          <a:ea typeface="ＭＳ Ｐゴシック" charset="0"/>
        </a:defRPr>
      </a:lvl8pPr>
      <a:lvl9pPr marL="1828800" algn="ctr" rtl="0" fontAlgn="base">
        <a:spcBef>
          <a:spcPct val="0"/>
        </a:spcBef>
        <a:spcAft>
          <a:spcPct val="0"/>
        </a:spcAft>
        <a:defRPr sz="4400">
          <a:solidFill>
            <a:schemeClr val="tx1"/>
          </a:solidFill>
          <a:latin typeface="Helvetica"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380D6F-36B0-4057-8A2B-3F3FD7AEABC5}"/>
              </a:ext>
            </a:extLst>
          </p:cNvPr>
          <p:cNvSpPr>
            <a:spLocks noGrp="1"/>
          </p:cNvSpPr>
          <p:nvPr>
            <p:ph type="ctrTitle"/>
          </p:nvPr>
        </p:nvSpPr>
        <p:spPr>
          <a:xfrm>
            <a:off x="685800" y="2743200"/>
            <a:ext cx="7772400" cy="2514600"/>
          </a:xfrm>
        </p:spPr>
        <p:txBody>
          <a:bodyPr/>
          <a:lstStyle/>
          <a:p>
            <a:pPr eaLnBrk="1" hangingPunct="1"/>
            <a:br>
              <a:rPr lang="en-US" altLang="en-US" sz="2400">
                <a:solidFill>
                  <a:schemeClr val="tx2"/>
                </a:solidFill>
                <a:latin typeface="Arial" panose="020B0604020202020204" pitchFamily="34" charset="0"/>
                <a:cs typeface="Arial" panose="020B0604020202020204" pitchFamily="34" charset="0"/>
              </a:rPr>
            </a:br>
            <a:r>
              <a:rPr lang="en-US" altLang="en-US" sz="2400">
                <a:solidFill>
                  <a:schemeClr val="tx2"/>
                </a:solidFill>
                <a:latin typeface="Arial" panose="020B0604020202020204" pitchFamily="34" charset="0"/>
                <a:cs typeface="Arial" panose="020B0604020202020204" pitchFamily="34" charset="0"/>
              </a:rPr>
              <a:t>New York State</a:t>
            </a:r>
            <a:br>
              <a:rPr lang="en-US" altLang="en-US" sz="2400">
                <a:solidFill>
                  <a:schemeClr val="tx2"/>
                </a:solidFill>
                <a:latin typeface="Arial" panose="020B0604020202020204" pitchFamily="34" charset="0"/>
                <a:cs typeface="Arial" panose="020B0604020202020204" pitchFamily="34" charset="0"/>
              </a:rPr>
            </a:br>
            <a:r>
              <a:rPr lang="en-US" altLang="en-US" sz="2400">
                <a:solidFill>
                  <a:schemeClr val="tx2"/>
                </a:solidFill>
                <a:latin typeface="Arial" panose="020B0604020202020204" pitchFamily="34" charset="0"/>
                <a:cs typeface="Arial" panose="020B0604020202020204" pitchFamily="34" charset="0"/>
              </a:rPr>
              <a:t>Education Department</a:t>
            </a:r>
            <a:br>
              <a:rPr lang="en-US" altLang="en-US" sz="2400">
                <a:solidFill>
                  <a:schemeClr val="tx2"/>
                </a:solidFill>
                <a:latin typeface="Arial" panose="020B0604020202020204" pitchFamily="34" charset="0"/>
                <a:cs typeface="Arial" panose="020B0604020202020204" pitchFamily="34" charset="0"/>
              </a:rPr>
            </a:br>
            <a:r>
              <a:rPr lang="en-US" altLang="en-US" sz="2400">
                <a:solidFill>
                  <a:schemeClr val="tx2"/>
                </a:solidFill>
                <a:latin typeface="Arial" panose="020B0604020202020204" pitchFamily="34" charset="0"/>
                <a:cs typeface="Arial" panose="020B0604020202020204" pitchFamily="34" charset="0"/>
              </a:rPr>
              <a:t>Office of Innovation and School Reform (OISR)</a:t>
            </a:r>
            <a:br>
              <a:rPr lang="en-US" altLang="en-US" sz="2400">
                <a:solidFill>
                  <a:schemeClr val="tx2"/>
                </a:solidFill>
                <a:latin typeface="Arial" panose="020B0604020202020204" pitchFamily="34" charset="0"/>
                <a:cs typeface="Arial" panose="020B0604020202020204" pitchFamily="34" charset="0"/>
              </a:rPr>
            </a:br>
            <a:br>
              <a:rPr lang="en-US" altLang="en-US" sz="2400">
                <a:solidFill>
                  <a:schemeClr val="tx2"/>
                </a:solidFill>
                <a:latin typeface="Arial" panose="020B0604020202020204" pitchFamily="34" charset="0"/>
                <a:cs typeface="Arial" panose="020B0604020202020204" pitchFamily="34" charset="0"/>
              </a:rPr>
            </a:br>
            <a:r>
              <a:rPr lang="en-US" altLang="en-US" sz="2400">
                <a:solidFill>
                  <a:schemeClr val="tx2"/>
                </a:solidFill>
                <a:latin typeface="Arial" panose="020B0604020202020204" pitchFamily="34" charset="0"/>
                <a:cs typeface="Arial" panose="020B0604020202020204" pitchFamily="34" charset="0"/>
              </a:rPr>
              <a:t>Receivership Update</a:t>
            </a:r>
            <a:br>
              <a:rPr lang="en-US" altLang="en-US" sz="2400"/>
            </a:br>
            <a:endParaRPr lang="en-US" altLang="en-US"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8334A23B-DCA4-4585-85D1-9E612D0F607F}"/>
              </a:ext>
            </a:extLst>
          </p:cNvPr>
          <p:cNvSpPr>
            <a:spLocks noGrp="1" noChangeArrowheads="1"/>
          </p:cNvSpPr>
          <p:nvPr>
            <p:ph type="title"/>
          </p:nvPr>
        </p:nvSpPr>
        <p:spPr>
          <a:xfrm>
            <a:off x="0" y="152400"/>
            <a:ext cx="9144000" cy="1295400"/>
          </a:xfrm>
        </p:spPr>
        <p:txBody>
          <a:bodyPr/>
          <a:lstStyle/>
          <a:p>
            <a:pPr algn="ctr" eaLnBrk="1" hangingPunct="1"/>
            <a:r>
              <a:rPr lang="en-US" altLang="en-US" sz="2800" b="1" u="sng"/>
              <a:t>Persistently Struggling Schools Grant</a:t>
            </a:r>
            <a:endParaRPr lang="en-US" altLang="en-US" sz="2800"/>
          </a:p>
        </p:txBody>
      </p:sp>
      <p:sp>
        <p:nvSpPr>
          <p:cNvPr id="44035" name="Content Placeholder 2">
            <a:extLst>
              <a:ext uri="{FF2B5EF4-FFF2-40B4-BE49-F238E27FC236}">
                <a16:creationId xmlns:a16="http://schemas.microsoft.com/office/drawing/2014/main" id="{736A2B3F-2B5B-4D59-86E9-6B2D36A44387}"/>
              </a:ext>
            </a:extLst>
          </p:cNvPr>
          <p:cNvSpPr>
            <a:spLocks noGrp="1" noChangeArrowheads="1"/>
          </p:cNvSpPr>
          <p:nvPr>
            <p:ph idx="1"/>
          </p:nvPr>
        </p:nvSpPr>
        <p:spPr>
          <a:xfrm>
            <a:off x="381000" y="1676400"/>
            <a:ext cx="8305800" cy="4449763"/>
          </a:xfrm>
        </p:spPr>
        <p:txBody>
          <a:bodyPr/>
          <a:lstStyle/>
          <a:p>
            <a:pPr eaLnBrk="1" hangingPunct="1"/>
            <a:endParaRPr lang="en-US" altLang="en-US" sz="2400"/>
          </a:p>
          <a:p>
            <a:pPr eaLnBrk="1" hangingPunct="1"/>
            <a:r>
              <a:rPr lang="en-US" altLang="en-US" sz="2400"/>
              <a:t>PSSG funds were re-appropriated by the Division of Budget for use during the 2017-2018 school year.  The total allocations did not change.</a:t>
            </a:r>
          </a:p>
          <a:p>
            <a:pPr eaLnBrk="1" hangingPunct="1">
              <a:buFont typeface="Arial" panose="020B0604020202020204" pitchFamily="34" charset="0"/>
              <a:buNone/>
            </a:pPr>
            <a:r>
              <a:rPr lang="en-US" altLang="en-US" sz="2400"/>
              <a:t> </a:t>
            </a:r>
          </a:p>
          <a:p>
            <a:pPr eaLnBrk="1" hangingPunct="1"/>
            <a:r>
              <a:rPr lang="en-US" altLang="en-US" sz="2400"/>
              <a:t>The former PSSG schools – those that were removed from receivership for 2016- 2017, were deemed eligible to receive their remaining allocations.</a:t>
            </a:r>
          </a:p>
          <a:p>
            <a:pPr eaLnBrk="1" hangingPunct="1">
              <a:buFont typeface="Arial" panose="020B0604020202020204" pitchFamily="34" charset="0"/>
              <a:buNone/>
            </a:pPr>
            <a:r>
              <a:rPr lang="en-US" altLang="en-US" sz="2400" b="1"/>
              <a:t> </a:t>
            </a:r>
            <a:endParaRPr lang="en-US" altLang="en-US" sz="2400"/>
          </a:p>
          <a:p>
            <a:pPr marL="457200" lvl="1" indent="0" eaLnBrk="1" hangingPunct="1">
              <a:buFont typeface="Arial" panose="020B0604020202020204" pitchFamily="34" charset="0"/>
              <a:buNone/>
            </a:pPr>
            <a:endParaRPr lang="en-US" altLang="en-US"/>
          </a:p>
        </p:txBody>
      </p:sp>
      <p:sp>
        <p:nvSpPr>
          <p:cNvPr id="41987" name="Slide Number Placeholder 3">
            <a:extLst>
              <a:ext uri="{FF2B5EF4-FFF2-40B4-BE49-F238E27FC236}">
                <a16:creationId xmlns:a16="http://schemas.microsoft.com/office/drawing/2014/main" id="{6438A2DA-449F-431B-B4B0-A7497B950F65}"/>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panose="020B0604020202030204" pitchFamily="34" charset="0"/>
                <a:ea typeface="MS PGothic" panose="020B0600070205080204" pitchFamily="34" charset="-128"/>
              </a:defRPr>
            </a:lvl1pPr>
            <a:lvl2pPr marL="742950" indent="-285750">
              <a:defRPr sz="2400">
                <a:solidFill>
                  <a:schemeClr val="tx1"/>
                </a:solidFill>
                <a:latin typeface="Helvetica" panose="020B0604020202030204" pitchFamily="34" charset="0"/>
                <a:ea typeface="MS PGothic" panose="020B0600070205080204" pitchFamily="34" charset="-128"/>
              </a:defRPr>
            </a:lvl2pPr>
            <a:lvl3pPr marL="1143000" indent="-228600">
              <a:defRPr sz="2400">
                <a:solidFill>
                  <a:schemeClr val="tx1"/>
                </a:solidFill>
                <a:latin typeface="Helvetica" panose="020B0604020202030204" pitchFamily="34" charset="0"/>
                <a:ea typeface="MS PGothic" panose="020B0600070205080204" pitchFamily="34" charset="-128"/>
              </a:defRPr>
            </a:lvl3pPr>
            <a:lvl4pPr marL="1600200" indent="-228600">
              <a:defRPr sz="2400">
                <a:solidFill>
                  <a:schemeClr val="tx1"/>
                </a:solidFill>
                <a:latin typeface="Helvetica" panose="020B0604020202030204" pitchFamily="34" charset="0"/>
                <a:ea typeface="MS PGothic" panose="020B0600070205080204" pitchFamily="34" charset="-128"/>
              </a:defRPr>
            </a:lvl4pPr>
            <a:lvl5pPr marL="2057400" indent="-228600">
              <a:defRPr sz="2400">
                <a:solidFill>
                  <a:schemeClr val="tx1"/>
                </a:solidFill>
                <a:latin typeface="Helvetica" panose="020B0604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9pPr>
          </a:lstStyle>
          <a:p>
            <a:fld id="{6518FE1B-5363-40D1-A202-8AEB6CACBFD8}" type="slidenum">
              <a:rPr lang="en-US" altLang="en-US" sz="1400">
                <a:solidFill>
                  <a:srgbClr val="004884"/>
                </a:solidFill>
              </a:rPr>
              <a:pPr/>
              <a:t>10</a:t>
            </a:fld>
            <a:endParaRPr lang="en-US" altLang="en-US" sz="1400">
              <a:solidFill>
                <a:srgbClr val="004884"/>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9C139086-6D6D-4AEE-9F49-AE452196BEA8}"/>
              </a:ext>
            </a:extLst>
          </p:cNvPr>
          <p:cNvSpPr>
            <a:spLocks noGrp="1" noChangeArrowheads="1"/>
          </p:cNvSpPr>
          <p:nvPr>
            <p:ph type="title"/>
          </p:nvPr>
        </p:nvSpPr>
        <p:spPr>
          <a:xfrm>
            <a:off x="0" y="0"/>
            <a:ext cx="9144000" cy="1524000"/>
          </a:xfrm>
        </p:spPr>
        <p:txBody>
          <a:bodyPr/>
          <a:lstStyle/>
          <a:p>
            <a:pPr algn="ctr" eaLnBrk="1" hangingPunct="1"/>
            <a:r>
              <a:rPr lang="en-US" altLang="en-US" sz="2800" b="1" u="sng"/>
              <a:t>Next Steps:</a:t>
            </a:r>
            <a:endParaRPr lang="en-US" altLang="en-US" sz="2800"/>
          </a:p>
        </p:txBody>
      </p:sp>
      <p:sp>
        <p:nvSpPr>
          <p:cNvPr id="43010" name="Content Placeholder 2">
            <a:extLst>
              <a:ext uri="{FF2B5EF4-FFF2-40B4-BE49-F238E27FC236}">
                <a16:creationId xmlns:a16="http://schemas.microsoft.com/office/drawing/2014/main" id="{71F03277-E10B-471D-93DD-3760A639975C}"/>
              </a:ext>
            </a:extLst>
          </p:cNvPr>
          <p:cNvSpPr>
            <a:spLocks noGrp="1"/>
          </p:cNvSpPr>
          <p:nvPr>
            <p:ph idx="1"/>
          </p:nvPr>
        </p:nvSpPr>
        <p:spPr>
          <a:xfrm>
            <a:off x="457200" y="1752600"/>
            <a:ext cx="8229600" cy="4373563"/>
          </a:xfrm>
        </p:spPr>
        <p:txBody>
          <a:bodyPr/>
          <a:lstStyle/>
          <a:p>
            <a:pPr eaLnBrk="1" hangingPunct="1"/>
            <a:r>
              <a:rPr lang="en-US" altLang="en-US" sz="2400"/>
              <a:t>Department staff will continue to encourage eligible entities to apply for prequalification as Independent Receivers.</a:t>
            </a:r>
          </a:p>
          <a:p>
            <a:pPr eaLnBrk="1" hangingPunct="1"/>
            <a:endParaRPr lang="en-US" altLang="en-US" sz="2400"/>
          </a:p>
          <a:p>
            <a:pPr eaLnBrk="1" hangingPunct="1"/>
            <a:r>
              <a:rPr lang="en-US" altLang="en-US" sz="2400"/>
              <a:t>Department staff will continue to gather information necessary to assist in making Demonstrable Improvement determinations.</a:t>
            </a:r>
          </a:p>
          <a:p>
            <a:pPr eaLnBrk="1" hangingPunct="1"/>
            <a:endParaRPr lang="en-US" altLang="en-US" sz="2400"/>
          </a:p>
          <a:p>
            <a:pPr eaLnBrk="1" hangingPunct="1"/>
            <a:r>
              <a:rPr lang="en-US" altLang="en-US" sz="2400"/>
              <a:t>Commissioner will make Demonstrable Improvement determinations and will approve or appoint Independent Receivers should they be required.</a:t>
            </a:r>
          </a:p>
        </p:txBody>
      </p:sp>
      <p:sp>
        <p:nvSpPr>
          <p:cNvPr id="43011" name="Slide Number Placeholder 3">
            <a:extLst>
              <a:ext uri="{FF2B5EF4-FFF2-40B4-BE49-F238E27FC236}">
                <a16:creationId xmlns:a16="http://schemas.microsoft.com/office/drawing/2014/main" id="{05FA8F25-8A69-42F3-8E48-693E4890B100}"/>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panose="020B0604020202030204" pitchFamily="34" charset="0"/>
                <a:ea typeface="MS PGothic" panose="020B0600070205080204" pitchFamily="34" charset="-128"/>
              </a:defRPr>
            </a:lvl1pPr>
            <a:lvl2pPr marL="742950" indent="-285750">
              <a:defRPr sz="2400">
                <a:solidFill>
                  <a:schemeClr val="tx1"/>
                </a:solidFill>
                <a:latin typeface="Helvetica" panose="020B0604020202030204" pitchFamily="34" charset="0"/>
                <a:ea typeface="MS PGothic" panose="020B0600070205080204" pitchFamily="34" charset="-128"/>
              </a:defRPr>
            </a:lvl2pPr>
            <a:lvl3pPr marL="1143000" indent="-228600">
              <a:defRPr sz="2400">
                <a:solidFill>
                  <a:schemeClr val="tx1"/>
                </a:solidFill>
                <a:latin typeface="Helvetica" panose="020B0604020202030204" pitchFamily="34" charset="0"/>
                <a:ea typeface="MS PGothic" panose="020B0600070205080204" pitchFamily="34" charset="-128"/>
              </a:defRPr>
            </a:lvl3pPr>
            <a:lvl4pPr marL="1600200" indent="-228600">
              <a:defRPr sz="2400">
                <a:solidFill>
                  <a:schemeClr val="tx1"/>
                </a:solidFill>
                <a:latin typeface="Helvetica" panose="020B0604020202030204" pitchFamily="34" charset="0"/>
                <a:ea typeface="MS PGothic" panose="020B0600070205080204" pitchFamily="34" charset="-128"/>
              </a:defRPr>
            </a:lvl4pPr>
            <a:lvl5pPr marL="2057400" indent="-228600">
              <a:defRPr sz="2400">
                <a:solidFill>
                  <a:schemeClr val="tx1"/>
                </a:solidFill>
                <a:latin typeface="Helvetica" panose="020B0604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9pPr>
          </a:lstStyle>
          <a:p>
            <a:fld id="{5D60986B-17B7-4A9A-865F-3AC8EDC6866F}" type="slidenum">
              <a:rPr lang="en-US" altLang="en-US" sz="1400">
                <a:solidFill>
                  <a:srgbClr val="004884"/>
                </a:solidFill>
              </a:rPr>
              <a:pPr/>
              <a:t>11</a:t>
            </a:fld>
            <a:endParaRPr lang="en-US" altLang="en-US" sz="1400">
              <a:solidFill>
                <a:srgbClr val="004884"/>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AA04B-BFE2-47F5-8060-DC84C332AAE7}"/>
              </a:ext>
            </a:extLst>
          </p:cNvPr>
          <p:cNvSpPr>
            <a:spLocks noGrp="1"/>
          </p:cNvSpPr>
          <p:nvPr>
            <p:ph type="title"/>
          </p:nvPr>
        </p:nvSpPr>
        <p:spPr>
          <a:xfrm>
            <a:off x="533400" y="36513"/>
            <a:ext cx="8229600" cy="1143000"/>
          </a:xfrm>
        </p:spPr>
        <p:txBody>
          <a:bodyPr>
            <a:normAutofit/>
          </a:bodyPr>
          <a:lstStyle/>
          <a:p>
            <a:pPr algn="ctr" eaLnBrk="1" hangingPunct="1"/>
            <a:br>
              <a:rPr lang="en-US" altLang="en-US" sz="2800" b="1" u="sng"/>
            </a:br>
            <a:r>
              <a:rPr lang="en-US" altLang="en-US" sz="2800" b="1" u="sng"/>
              <a:t>The Work – Superintendent Receivership:</a:t>
            </a:r>
            <a:br>
              <a:rPr lang="en-US" altLang="en-US" sz="4000"/>
            </a:br>
            <a:endParaRPr lang="en-US" altLang="en-US" sz="4000"/>
          </a:p>
        </p:txBody>
      </p:sp>
      <p:sp>
        <p:nvSpPr>
          <p:cNvPr id="3" name="Content Placeholder 2">
            <a:extLst>
              <a:ext uri="{FF2B5EF4-FFF2-40B4-BE49-F238E27FC236}">
                <a16:creationId xmlns:a16="http://schemas.microsoft.com/office/drawing/2014/main" id="{D27C450A-8056-4653-A8A9-3ACE48AB103E}"/>
              </a:ext>
            </a:extLst>
          </p:cNvPr>
          <p:cNvSpPr>
            <a:spLocks noGrp="1"/>
          </p:cNvSpPr>
          <p:nvPr>
            <p:ph idx="1"/>
          </p:nvPr>
        </p:nvSpPr>
        <p:spPr>
          <a:xfrm>
            <a:off x="228600" y="1600200"/>
            <a:ext cx="8458200" cy="4525963"/>
          </a:xfrm>
        </p:spPr>
        <p:txBody>
          <a:bodyPr>
            <a:normAutofit/>
          </a:bodyPr>
          <a:lstStyle/>
          <a:p>
            <a:pPr eaLnBrk="1" hangingPunct="1"/>
            <a:r>
              <a:rPr lang="en-US" altLang="en-US" sz="1800"/>
              <a:t>Based on the statutory guidelines, originally for 2015-2016 school year, 145 schools in 17 school districts were identified as Struggling Schools or Persistently Struggling Schools: 124 were identified as Struggling Schools &amp; 21 were identified as Persistently Struggling Schools.</a:t>
            </a:r>
          </a:p>
          <a:p>
            <a:pPr eaLnBrk="1" hangingPunct="1"/>
            <a:endParaRPr lang="en-US" altLang="en-US" sz="1800"/>
          </a:p>
          <a:p>
            <a:pPr eaLnBrk="1" hangingPunct="1"/>
            <a:r>
              <a:rPr lang="en-US" altLang="en-US" sz="1800"/>
              <a:t>For the 2016-2017, there were 71 schools in Receivership: 60 as Struggling Schools &amp; 11 were identified as Persistently Struggling Schools.</a:t>
            </a:r>
          </a:p>
          <a:p>
            <a:pPr eaLnBrk="1" hangingPunct="1"/>
            <a:endParaRPr lang="en-US" altLang="en-US" sz="1800"/>
          </a:p>
          <a:p>
            <a:pPr marL="457200" lvl="1" indent="0" eaLnBrk="1" hangingPunct="1">
              <a:buFont typeface="Arial" panose="020B0604020202020204" pitchFamily="34" charset="0"/>
              <a:buNone/>
            </a:pPr>
            <a:r>
              <a:rPr lang="en-US" altLang="en-US" sz="1800"/>
              <a:t>As required by state law, in order to use the powers of the Receiver, Superintendents must have a department approved plan (1003(g) School Improvement Grant, School Innovation Fund or School Comprehensive Education Plan) in place for the current school year.</a:t>
            </a:r>
          </a:p>
          <a:p>
            <a:pPr eaLnBrk="1" hangingPunct="1">
              <a:buFont typeface="Arial" panose="020B0604020202020204" pitchFamily="34" charset="0"/>
              <a:buNone/>
            </a:pPr>
            <a:endParaRPr lang="en-US" altLang="en-US"/>
          </a:p>
          <a:p>
            <a:pPr eaLnBrk="1" hangingPunct="1">
              <a:buFont typeface="Arial" panose="020B0604020202020204" pitchFamily="34" charset="0"/>
              <a:buNone/>
            </a:pPr>
            <a:endParaRPr lang="en-US" altLang="en-US" sz="1600"/>
          </a:p>
        </p:txBody>
      </p:sp>
      <p:sp>
        <p:nvSpPr>
          <p:cNvPr id="31747" name="Slide Number Placeholder 3">
            <a:extLst>
              <a:ext uri="{FF2B5EF4-FFF2-40B4-BE49-F238E27FC236}">
                <a16:creationId xmlns:a16="http://schemas.microsoft.com/office/drawing/2014/main" id="{5C6F2095-9CA6-4D72-B8F9-3C1A9E07269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panose="020B0604020202030204" pitchFamily="34" charset="0"/>
                <a:ea typeface="MS PGothic" panose="020B0600070205080204" pitchFamily="34" charset="-128"/>
              </a:defRPr>
            </a:lvl1pPr>
            <a:lvl2pPr marL="742950" indent="-285750">
              <a:defRPr sz="2400">
                <a:solidFill>
                  <a:schemeClr val="tx1"/>
                </a:solidFill>
                <a:latin typeface="Helvetica" panose="020B0604020202030204" pitchFamily="34" charset="0"/>
                <a:ea typeface="MS PGothic" panose="020B0600070205080204" pitchFamily="34" charset="-128"/>
              </a:defRPr>
            </a:lvl2pPr>
            <a:lvl3pPr marL="1143000" indent="-228600">
              <a:defRPr sz="2400">
                <a:solidFill>
                  <a:schemeClr val="tx1"/>
                </a:solidFill>
                <a:latin typeface="Helvetica" panose="020B0604020202030204" pitchFamily="34" charset="0"/>
                <a:ea typeface="MS PGothic" panose="020B0600070205080204" pitchFamily="34" charset="-128"/>
              </a:defRPr>
            </a:lvl3pPr>
            <a:lvl4pPr marL="1600200" indent="-228600">
              <a:defRPr sz="2400">
                <a:solidFill>
                  <a:schemeClr val="tx1"/>
                </a:solidFill>
                <a:latin typeface="Helvetica" panose="020B0604020202030204" pitchFamily="34" charset="0"/>
                <a:ea typeface="MS PGothic" panose="020B0600070205080204" pitchFamily="34" charset="-128"/>
              </a:defRPr>
            </a:lvl4pPr>
            <a:lvl5pPr marL="2057400" indent="-228600">
              <a:defRPr sz="2400">
                <a:solidFill>
                  <a:schemeClr val="tx1"/>
                </a:solidFill>
                <a:latin typeface="Helvetica" panose="020B0604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9pPr>
          </a:lstStyle>
          <a:p>
            <a:fld id="{24E9DEAB-7F7D-4C18-91D0-9C14D729027D}" type="slidenum">
              <a:rPr lang="en-US" altLang="en-US" sz="1400">
                <a:solidFill>
                  <a:schemeClr val="tx2"/>
                </a:solidFill>
              </a:rPr>
              <a:pPr/>
              <a:t>2</a:t>
            </a:fld>
            <a:endParaRPr lang="en-US" altLang="en-US" sz="1400">
              <a:solidFill>
                <a:schemeClr val="tx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629FEA82-2C2A-444E-B71A-77ED79D0640E}"/>
              </a:ext>
            </a:extLst>
          </p:cNvPr>
          <p:cNvSpPr>
            <a:spLocks noGrp="1" noChangeArrowheads="1"/>
          </p:cNvSpPr>
          <p:nvPr>
            <p:ph type="title"/>
          </p:nvPr>
        </p:nvSpPr>
        <p:spPr>
          <a:xfrm>
            <a:off x="152400" y="152400"/>
            <a:ext cx="8763000" cy="1143000"/>
          </a:xfrm>
        </p:spPr>
        <p:txBody>
          <a:bodyPr/>
          <a:lstStyle/>
          <a:p>
            <a:pPr algn="ctr" eaLnBrk="1" hangingPunct="1"/>
            <a:r>
              <a:rPr lang="en-US" altLang="en-US" sz="2800" b="1" u="sng"/>
              <a:t>The Work Underway - Performance Management of Receivership Schools</a:t>
            </a:r>
            <a:r>
              <a:rPr lang="en-US" altLang="en-US" sz="1600" b="1" u="sng"/>
              <a:t>:</a:t>
            </a:r>
            <a:endParaRPr lang="en-US" altLang="en-US" sz="1600"/>
          </a:p>
        </p:txBody>
      </p:sp>
      <p:sp>
        <p:nvSpPr>
          <p:cNvPr id="32770" name="Slide Number Placeholder 3">
            <a:extLst>
              <a:ext uri="{FF2B5EF4-FFF2-40B4-BE49-F238E27FC236}">
                <a16:creationId xmlns:a16="http://schemas.microsoft.com/office/drawing/2014/main" id="{B7C4A114-FD8A-451D-B54F-906E4A46CC5E}"/>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panose="020B0604020202030204" pitchFamily="34" charset="0"/>
                <a:ea typeface="MS PGothic" panose="020B0600070205080204" pitchFamily="34" charset="-128"/>
              </a:defRPr>
            </a:lvl1pPr>
            <a:lvl2pPr marL="742950" indent="-285750">
              <a:defRPr sz="2400">
                <a:solidFill>
                  <a:schemeClr val="tx1"/>
                </a:solidFill>
                <a:latin typeface="Helvetica" panose="020B0604020202030204" pitchFamily="34" charset="0"/>
                <a:ea typeface="MS PGothic" panose="020B0600070205080204" pitchFamily="34" charset="-128"/>
              </a:defRPr>
            </a:lvl2pPr>
            <a:lvl3pPr marL="1143000" indent="-228600">
              <a:defRPr sz="2400">
                <a:solidFill>
                  <a:schemeClr val="tx1"/>
                </a:solidFill>
                <a:latin typeface="Helvetica" panose="020B0604020202030204" pitchFamily="34" charset="0"/>
                <a:ea typeface="MS PGothic" panose="020B0600070205080204" pitchFamily="34" charset="-128"/>
              </a:defRPr>
            </a:lvl3pPr>
            <a:lvl4pPr marL="1600200" indent="-228600">
              <a:defRPr sz="2400">
                <a:solidFill>
                  <a:schemeClr val="tx1"/>
                </a:solidFill>
                <a:latin typeface="Helvetica" panose="020B0604020202030204" pitchFamily="34" charset="0"/>
                <a:ea typeface="MS PGothic" panose="020B0600070205080204" pitchFamily="34" charset="-128"/>
              </a:defRPr>
            </a:lvl4pPr>
            <a:lvl5pPr marL="2057400" indent="-228600">
              <a:defRPr sz="2400">
                <a:solidFill>
                  <a:schemeClr val="tx1"/>
                </a:solidFill>
                <a:latin typeface="Helvetica" panose="020B0604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9pPr>
          </a:lstStyle>
          <a:p>
            <a:fld id="{C5CF3A0D-540B-457B-9A60-096012850B4A}" type="slidenum">
              <a:rPr lang="en-US" altLang="en-US" sz="1400">
                <a:solidFill>
                  <a:srgbClr val="004884"/>
                </a:solidFill>
              </a:rPr>
              <a:pPr/>
              <a:t>3</a:t>
            </a:fld>
            <a:endParaRPr lang="en-US" altLang="en-US" sz="1400">
              <a:solidFill>
                <a:srgbClr val="004884"/>
              </a:solidFill>
            </a:endParaRPr>
          </a:p>
        </p:txBody>
      </p:sp>
      <p:sp>
        <p:nvSpPr>
          <p:cNvPr id="3" name="Content Placeholder 2">
            <a:extLst>
              <a:ext uri="{FF2B5EF4-FFF2-40B4-BE49-F238E27FC236}">
                <a16:creationId xmlns:a16="http://schemas.microsoft.com/office/drawing/2014/main" id="{B62E5A1B-C1D9-451D-8F0F-58900144BB4D}"/>
              </a:ext>
            </a:extLst>
          </p:cNvPr>
          <p:cNvSpPr>
            <a:spLocks noGrp="1"/>
          </p:cNvSpPr>
          <p:nvPr>
            <p:ph idx="1"/>
          </p:nvPr>
        </p:nvSpPr>
        <p:spPr>
          <a:xfrm>
            <a:off x="152400" y="1600200"/>
            <a:ext cx="8534400" cy="4756150"/>
          </a:xfrm>
        </p:spPr>
        <p:txBody>
          <a:bodyPr>
            <a:normAutofit/>
          </a:bodyPr>
          <a:lstStyle/>
          <a:p>
            <a:pPr marL="0" indent="0" eaLnBrk="1" hangingPunct="1">
              <a:lnSpc>
                <a:spcPct val="70000"/>
              </a:lnSpc>
              <a:buFont typeface="Arial" panose="020B0604020202020204" pitchFamily="34" charset="0"/>
              <a:buNone/>
            </a:pPr>
            <a:endParaRPr lang="en-US" altLang="en-US" sz="1600"/>
          </a:p>
          <a:p>
            <a:pPr marL="0" indent="0" eaLnBrk="1" hangingPunct="1">
              <a:lnSpc>
                <a:spcPct val="70000"/>
              </a:lnSpc>
              <a:buFont typeface="Arial" panose="020B0604020202020204" pitchFamily="34" charset="0"/>
              <a:buNone/>
            </a:pPr>
            <a:endParaRPr lang="en-US" altLang="en-US" sz="1300" b="1"/>
          </a:p>
          <a:p>
            <a:pPr marL="0" indent="0" eaLnBrk="1" hangingPunct="1">
              <a:lnSpc>
                <a:spcPct val="70000"/>
              </a:lnSpc>
              <a:buFont typeface="Wingdings" panose="05000000000000000000" pitchFamily="2" charset="2"/>
              <a:buChar char="§"/>
            </a:pPr>
            <a:r>
              <a:rPr lang="en-US" altLang="en-US" sz="2400"/>
              <a:t>Site Visits to Persistently Struggling and Struggling Schools</a:t>
            </a:r>
            <a:r>
              <a:rPr lang="en-US" altLang="en-US" sz="2400" b="1"/>
              <a:t> -  </a:t>
            </a:r>
            <a:r>
              <a:rPr lang="en-US" altLang="en-US" sz="2400"/>
              <a:t>4 contacts, either site visits and/or phone conferences with district staff of each of the receivership schools: </a:t>
            </a:r>
          </a:p>
          <a:p>
            <a:pPr marL="0" indent="0" eaLnBrk="1" hangingPunct="1">
              <a:lnSpc>
                <a:spcPct val="70000"/>
              </a:lnSpc>
              <a:buFont typeface="Arial" panose="020B0604020202020204" pitchFamily="34" charset="0"/>
              <a:buNone/>
            </a:pPr>
            <a:endParaRPr lang="en-US" altLang="en-US" sz="2000"/>
          </a:p>
          <a:p>
            <a:pPr marL="0" indent="0" eaLnBrk="1" hangingPunct="1">
              <a:lnSpc>
                <a:spcPct val="90000"/>
              </a:lnSpc>
            </a:pPr>
            <a:r>
              <a:rPr lang="en-US" altLang="en-US" sz="1700"/>
              <a:t>The Office of Innovation and School Reform (OISR) team conducts on-site visits to Persistently Struggling and Struggling Schools to verify intervention plan implementation and to discuss obstacles and plan adaptations. </a:t>
            </a:r>
          </a:p>
          <a:p>
            <a:pPr marL="0" indent="0" eaLnBrk="1" hangingPunct="1">
              <a:lnSpc>
                <a:spcPct val="90000"/>
              </a:lnSpc>
            </a:pPr>
            <a:r>
              <a:rPr lang="en-US" altLang="en-US" sz="1700"/>
              <a:t>Quarterly reports submitted by each receivership school in October, January, April and July.</a:t>
            </a:r>
          </a:p>
          <a:p>
            <a:pPr marL="0" indent="0" eaLnBrk="1" hangingPunct="1">
              <a:lnSpc>
                <a:spcPct val="90000"/>
              </a:lnSpc>
            </a:pPr>
            <a:r>
              <a:rPr lang="en-US" altLang="en-US" sz="1700"/>
              <a:t>Data and plan update narratives are reviewed to assess the connection between the work being done and the Demonstrable Improvement goals that are sought.</a:t>
            </a:r>
          </a:p>
          <a:p>
            <a:pPr marL="0" indent="0" eaLnBrk="1" hangingPunct="1">
              <a:lnSpc>
                <a:spcPct val="90000"/>
              </a:lnSpc>
            </a:pPr>
            <a:r>
              <a:rPr lang="en-US" altLang="en-US" sz="1700"/>
              <a:t>“Deep dive” discussions are held with each district to review outcome-based results and to build the district/school capacity to specifically monitor, assess and support the needs of the school. Focus is on, “Who is learning and how do you know?”</a:t>
            </a:r>
          </a:p>
          <a:p>
            <a:pPr marL="0" indent="0" eaLnBrk="1" hangingPunct="1">
              <a:lnSpc>
                <a:spcPct val="90000"/>
              </a:lnSpc>
            </a:pPr>
            <a:r>
              <a:rPr lang="en-US" altLang="en-US" sz="1700"/>
              <a:t>Follow-up reports and follow-up visits as needed. </a:t>
            </a:r>
          </a:p>
          <a:p>
            <a:pPr marL="0" indent="0" eaLnBrk="1" hangingPunct="1">
              <a:lnSpc>
                <a:spcPct val="90000"/>
              </a:lnSpc>
            </a:pPr>
            <a:endParaRPr lang="en-US" altLang="en-US" sz="2000"/>
          </a:p>
          <a:p>
            <a:pPr marL="0" indent="0" eaLnBrk="1" hangingPunct="1">
              <a:lnSpc>
                <a:spcPct val="70000"/>
              </a:lnSpc>
              <a:buFont typeface="Wingdings" panose="05000000000000000000" pitchFamily="2" charset="2"/>
              <a:buChar char="§"/>
            </a:pPr>
            <a:endParaRPr lang="en-US" altLang="en-US" sz="2000"/>
          </a:p>
          <a:p>
            <a:pPr marL="0" indent="0" eaLnBrk="1" hangingPunct="1">
              <a:lnSpc>
                <a:spcPct val="70000"/>
              </a:lnSpc>
              <a:buFont typeface="Wingdings" panose="05000000000000000000" pitchFamily="2" charset="2"/>
              <a:buChar char="§"/>
            </a:pPr>
            <a:endParaRPr lang="en-US" altLang="en-US" sz="1800"/>
          </a:p>
          <a:p>
            <a:pPr marL="0" indent="0" eaLnBrk="1" hangingPunct="1">
              <a:lnSpc>
                <a:spcPct val="70000"/>
              </a:lnSpc>
              <a:buFont typeface="Wingdings" panose="05000000000000000000" pitchFamily="2" charset="2"/>
              <a:buChar char="§"/>
            </a:pPr>
            <a:endParaRPr lang="en-US" altLang="en-US" sz="1800"/>
          </a:p>
          <a:p>
            <a:pPr marL="0" indent="0" eaLnBrk="1" hangingPunct="1">
              <a:lnSpc>
                <a:spcPct val="70000"/>
              </a:lnSpc>
              <a:buFont typeface="Arial" panose="020B0604020202020204" pitchFamily="34" charset="0"/>
              <a:buNone/>
            </a:pPr>
            <a:endParaRPr lang="en-US" altLang="en-US" sz="18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FA7B030E-0955-4996-B898-BC0957C7B561}"/>
              </a:ext>
            </a:extLst>
          </p:cNvPr>
          <p:cNvSpPr>
            <a:spLocks noGrp="1" noChangeArrowheads="1"/>
          </p:cNvSpPr>
          <p:nvPr>
            <p:ph type="title"/>
          </p:nvPr>
        </p:nvSpPr>
        <p:spPr>
          <a:xfrm>
            <a:off x="152400" y="152400"/>
            <a:ext cx="8763000" cy="1143000"/>
          </a:xfrm>
        </p:spPr>
        <p:txBody>
          <a:bodyPr/>
          <a:lstStyle/>
          <a:p>
            <a:pPr algn="ctr" eaLnBrk="1" hangingPunct="1"/>
            <a:br>
              <a:rPr lang="en-US" altLang="en-US" sz="2800" b="1" u="sng"/>
            </a:br>
            <a:r>
              <a:rPr lang="en-US" altLang="en-US" sz="2800" b="1" u="sng"/>
              <a:t>Removal of Schools from Receivership:</a:t>
            </a:r>
            <a:br>
              <a:rPr lang="en-US" altLang="en-US" sz="2800"/>
            </a:br>
            <a:endParaRPr lang="en-US" altLang="en-US" sz="2800"/>
          </a:p>
        </p:txBody>
      </p:sp>
      <p:sp>
        <p:nvSpPr>
          <p:cNvPr id="34818" name="Slide Number Placeholder 3">
            <a:extLst>
              <a:ext uri="{FF2B5EF4-FFF2-40B4-BE49-F238E27FC236}">
                <a16:creationId xmlns:a16="http://schemas.microsoft.com/office/drawing/2014/main" id="{E392B03F-2487-4B0C-8B24-5FEF0355FF56}"/>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panose="020B0604020202030204" pitchFamily="34" charset="0"/>
                <a:ea typeface="MS PGothic" panose="020B0600070205080204" pitchFamily="34" charset="-128"/>
              </a:defRPr>
            </a:lvl1pPr>
            <a:lvl2pPr marL="742950" indent="-285750">
              <a:defRPr sz="2400">
                <a:solidFill>
                  <a:schemeClr val="tx1"/>
                </a:solidFill>
                <a:latin typeface="Helvetica" panose="020B0604020202030204" pitchFamily="34" charset="0"/>
                <a:ea typeface="MS PGothic" panose="020B0600070205080204" pitchFamily="34" charset="-128"/>
              </a:defRPr>
            </a:lvl2pPr>
            <a:lvl3pPr marL="1143000" indent="-228600">
              <a:defRPr sz="2400">
                <a:solidFill>
                  <a:schemeClr val="tx1"/>
                </a:solidFill>
                <a:latin typeface="Helvetica" panose="020B0604020202030204" pitchFamily="34" charset="0"/>
                <a:ea typeface="MS PGothic" panose="020B0600070205080204" pitchFamily="34" charset="-128"/>
              </a:defRPr>
            </a:lvl3pPr>
            <a:lvl4pPr marL="1600200" indent="-228600">
              <a:defRPr sz="2400">
                <a:solidFill>
                  <a:schemeClr val="tx1"/>
                </a:solidFill>
                <a:latin typeface="Helvetica" panose="020B0604020202030204" pitchFamily="34" charset="0"/>
                <a:ea typeface="MS PGothic" panose="020B0600070205080204" pitchFamily="34" charset="-128"/>
              </a:defRPr>
            </a:lvl4pPr>
            <a:lvl5pPr marL="2057400" indent="-228600">
              <a:defRPr sz="2400">
                <a:solidFill>
                  <a:schemeClr val="tx1"/>
                </a:solidFill>
                <a:latin typeface="Helvetica" panose="020B0604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9pPr>
          </a:lstStyle>
          <a:p>
            <a:fld id="{243F7E35-5453-4416-9D08-5923DD8548CC}" type="slidenum">
              <a:rPr lang="en-US" altLang="en-US" sz="1400">
                <a:solidFill>
                  <a:srgbClr val="004884"/>
                </a:solidFill>
              </a:rPr>
              <a:pPr/>
              <a:t>4</a:t>
            </a:fld>
            <a:endParaRPr lang="en-US" altLang="en-US" sz="1400">
              <a:solidFill>
                <a:srgbClr val="004884"/>
              </a:solidFill>
            </a:endParaRPr>
          </a:p>
        </p:txBody>
      </p:sp>
      <p:sp>
        <p:nvSpPr>
          <p:cNvPr id="3" name="Content Placeholder 2">
            <a:extLst>
              <a:ext uri="{FF2B5EF4-FFF2-40B4-BE49-F238E27FC236}">
                <a16:creationId xmlns:a16="http://schemas.microsoft.com/office/drawing/2014/main" id="{9F228F7A-CA45-4A69-81F0-C6391FBA1C30}"/>
              </a:ext>
            </a:extLst>
          </p:cNvPr>
          <p:cNvSpPr>
            <a:spLocks noGrp="1"/>
          </p:cNvSpPr>
          <p:nvPr>
            <p:ph idx="1"/>
          </p:nvPr>
        </p:nvSpPr>
        <p:spPr>
          <a:xfrm>
            <a:off x="228600" y="1524000"/>
            <a:ext cx="8458200" cy="4602163"/>
          </a:xfrm>
        </p:spPr>
        <p:txBody>
          <a:bodyPr>
            <a:normAutofit/>
          </a:bodyPr>
          <a:lstStyle/>
          <a:p>
            <a:pPr eaLnBrk="1" hangingPunct="1">
              <a:lnSpc>
                <a:spcPct val="80000"/>
              </a:lnSpc>
            </a:pPr>
            <a:r>
              <a:rPr lang="en-US" altLang="en-US" sz="2400"/>
              <a:t>Schools are placed in and removed from Receivership based upon their status as Priority Schools.</a:t>
            </a:r>
          </a:p>
          <a:p>
            <a:pPr eaLnBrk="1" hangingPunct="1">
              <a:lnSpc>
                <a:spcPct val="80000"/>
              </a:lnSpc>
            </a:pPr>
            <a:r>
              <a:rPr lang="en-US" altLang="en-US" sz="2400"/>
              <a:t>Consistent with State Education law, Commissioner’s Regulations 100.18(d)(6) specifies that:</a:t>
            </a:r>
          </a:p>
          <a:p>
            <a:pPr eaLnBrk="1" hangingPunct="1">
              <a:lnSpc>
                <a:spcPct val="60000"/>
              </a:lnSpc>
            </a:pPr>
            <a:endParaRPr lang="en-US" altLang="en-US" sz="2500"/>
          </a:p>
          <a:p>
            <a:pPr lvl="1" eaLnBrk="1" hangingPunct="1">
              <a:lnSpc>
                <a:spcPct val="80000"/>
              </a:lnSpc>
            </a:pPr>
            <a:r>
              <a:rPr lang="en-US" altLang="en-US" sz="1900"/>
              <a:t>A school in superintendent receivership is removed from Persistently Struggling or Struggling School status at the end of the school year in which the school is removed from Priority School status. </a:t>
            </a:r>
          </a:p>
          <a:p>
            <a:pPr lvl="1" eaLnBrk="1" hangingPunct="1">
              <a:lnSpc>
                <a:spcPct val="80000"/>
              </a:lnSpc>
            </a:pPr>
            <a:r>
              <a:rPr lang="en-US" altLang="en-US" sz="1900"/>
              <a:t>A school in independent receivership is removed from Persistently Struggling or Struggling School status at the end of the contract period for the independent receiver following the school’s removal from Priority School status.</a:t>
            </a:r>
          </a:p>
          <a:p>
            <a:pPr lvl="1" eaLnBrk="1" hangingPunct="1">
              <a:lnSpc>
                <a:spcPct val="80000"/>
              </a:lnSpc>
            </a:pPr>
            <a:r>
              <a:rPr lang="en-US" altLang="en-US" sz="1900"/>
              <a:t>A school that is in superintendent receivership can avoid placement under an independent receiver by making Demonstrable Improvement.</a:t>
            </a:r>
          </a:p>
          <a:p>
            <a:pPr eaLnBrk="1" hangingPunct="1">
              <a:lnSpc>
                <a:spcPct val="60000"/>
              </a:lnSpc>
              <a:buFont typeface="Arial" panose="020B0604020202020204" pitchFamily="34" charset="0"/>
              <a:buNone/>
            </a:pPr>
            <a:endParaRPr lang="en-US" altLang="en-US" sz="1700" b="1"/>
          </a:p>
          <a:p>
            <a:pPr eaLnBrk="1" hangingPunct="1">
              <a:lnSpc>
                <a:spcPct val="60000"/>
              </a:lnSpc>
              <a:buFont typeface="Arial" panose="020B0604020202020204" pitchFamily="34" charset="0"/>
              <a:buNone/>
            </a:pPr>
            <a:endParaRPr lang="en-US" altLang="en-US" sz="25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B56F1529-9D8A-447E-BD6B-52E9335F8683}"/>
              </a:ext>
            </a:extLst>
          </p:cNvPr>
          <p:cNvSpPr>
            <a:spLocks noGrp="1" noChangeArrowheads="1"/>
          </p:cNvSpPr>
          <p:nvPr>
            <p:ph type="title"/>
          </p:nvPr>
        </p:nvSpPr>
        <p:spPr>
          <a:xfrm>
            <a:off x="152400" y="152400"/>
            <a:ext cx="8763000" cy="1143000"/>
          </a:xfrm>
        </p:spPr>
        <p:txBody>
          <a:bodyPr/>
          <a:lstStyle/>
          <a:p>
            <a:pPr algn="ctr" eaLnBrk="1" hangingPunct="1"/>
            <a:r>
              <a:rPr lang="en-US" altLang="en-US" sz="2800" b="1" u="sng"/>
              <a:t>Removal of Schools from Receivership:</a:t>
            </a:r>
            <a:endParaRPr lang="en-US" altLang="en-US" sz="2800"/>
          </a:p>
        </p:txBody>
      </p:sp>
      <p:sp>
        <p:nvSpPr>
          <p:cNvPr id="36866" name="Slide Number Placeholder 3">
            <a:extLst>
              <a:ext uri="{FF2B5EF4-FFF2-40B4-BE49-F238E27FC236}">
                <a16:creationId xmlns:a16="http://schemas.microsoft.com/office/drawing/2014/main" id="{91AE1B18-4D54-4A1E-833A-879EE375D3EA}"/>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panose="020B0604020202030204" pitchFamily="34" charset="0"/>
                <a:ea typeface="MS PGothic" panose="020B0600070205080204" pitchFamily="34" charset="-128"/>
              </a:defRPr>
            </a:lvl1pPr>
            <a:lvl2pPr marL="742950" indent="-285750">
              <a:defRPr sz="2400">
                <a:solidFill>
                  <a:schemeClr val="tx1"/>
                </a:solidFill>
                <a:latin typeface="Helvetica" panose="020B0604020202030204" pitchFamily="34" charset="0"/>
                <a:ea typeface="MS PGothic" panose="020B0600070205080204" pitchFamily="34" charset="-128"/>
              </a:defRPr>
            </a:lvl2pPr>
            <a:lvl3pPr marL="1143000" indent="-228600">
              <a:defRPr sz="2400">
                <a:solidFill>
                  <a:schemeClr val="tx1"/>
                </a:solidFill>
                <a:latin typeface="Helvetica" panose="020B0604020202030204" pitchFamily="34" charset="0"/>
                <a:ea typeface="MS PGothic" panose="020B0600070205080204" pitchFamily="34" charset="-128"/>
              </a:defRPr>
            </a:lvl3pPr>
            <a:lvl4pPr marL="1600200" indent="-228600">
              <a:defRPr sz="2400">
                <a:solidFill>
                  <a:schemeClr val="tx1"/>
                </a:solidFill>
                <a:latin typeface="Helvetica" panose="020B0604020202030204" pitchFamily="34" charset="0"/>
                <a:ea typeface="MS PGothic" panose="020B0600070205080204" pitchFamily="34" charset="-128"/>
              </a:defRPr>
            </a:lvl4pPr>
            <a:lvl5pPr marL="2057400" indent="-228600">
              <a:defRPr sz="2400">
                <a:solidFill>
                  <a:schemeClr val="tx1"/>
                </a:solidFill>
                <a:latin typeface="Helvetica" panose="020B0604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9pPr>
          </a:lstStyle>
          <a:p>
            <a:fld id="{580705ED-82A6-4FCE-9FEF-37372005EB65}" type="slidenum">
              <a:rPr lang="en-US" altLang="en-US" sz="1400">
                <a:solidFill>
                  <a:srgbClr val="004884"/>
                </a:solidFill>
              </a:rPr>
              <a:pPr/>
              <a:t>5</a:t>
            </a:fld>
            <a:endParaRPr lang="en-US" altLang="en-US" sz="1400">
              <a:solidFill>
                <a:srgbClr val="004884"/>
              </a:solidFill>
            </a:endParaRPr>
          </a:p>
        </p:txBody>
      </p:sp>
      <p:sp>
        <p:nvSpPr>
          <p:cNvPr id="3" name="Content Placeholder 2">
            <a:extLst>
              <a:ext uri="{FF2B5EF4-FFF2-40B4-BE49-F238E27FC236}">
                <a16:creationId xmlns:a16="http://schemas.microsoft.com/office/drawing/2014/main" id="{32F42D61-CCD5-419A-8B3A-AC23EB3961C3}"/>
              </a:ext>
            </a:extLst>
          </p:cNvPr>
          <p:cNvSpPr>
            <a:spLocks noGrp="1"/>
          </p:cNvSpPr>
          <p:nvPr>
            <p:ph idx="1"/>
          </p:nvPr>
        </p:nvSpPr>
        <p:spPr>
          <a:xfrm>
            <a:off x="304800" y="1524000"/>
            <a:ext cx="8382000" cy="4602163"/>
          </a:xfrm>
        </p:spPr>
        <p:txBody>
          <a:bodyPr>
            <a:normAutofit/>
          </a:bodyPr>
          <a:lstStyle/>
          <a:p>
            <a:pPr eaLnBrk="1" hangingPunct="1">
              <a:buFont typeface="Arial" charset="0"/>
              <a:buChar char="•"/>
              <a:defRPr/>
            </a:pPr>
            <a:r>
              <a:rPr lang="en-US" sz="2400" dirty="0">
                <a:ea typeface="ＭＳ Ｐゴシック" charset="0"/>
              </a:rPr>
              <a:t>The designation of schools for Receivership was based upon 2013-14 school year accountability data.  </a:t>
            </a:r>
          </a:p>
          <a:p>
            <a:pPr eaLnBrk="1" hangingPunct="1">
              <a:buFont typeface="Arial" charset="0"/>
              <a:buChar char="•"/>
              <a:defRPr/>
            </a:pPr>
            <a:endParaRPr lang="en-US" sz="2400" dirty="0">
              <a:ea typeface="ＭＳ Ｐゴシック" charset="0"/>
            </a:endParaRPr>
          </a:p>
          <a:p>
            <a:pPr eaLnBrk="1" hangingPunct="1">
              <a:buFont typeface="Arial" charset="0"/>
              <a:buChar char="•"/>
              <a:defRPr/>
            </a:pPr>
            <a:r>
              <a:rPr lang="en-US" sz="2400" dirty="0">
                <a:ea typeface="ＭＳ Ｐゴシック" charset="0"/>
              </a:rPr>
              <a:t>As a result of creating the new list of Priority Schools, there will be schools in Receivership not re-identified as Priority Schools and will be removed from Receivership at the end of this school year.</a:t>
            </a:r>
          </a:p>
          <a:p>
            <a:pPr marL="0" indent="0" eaLnBrk="1" hangingPunct="1">
              <a:buFont typeface="Arial" charset="0"/>
              <a:buNone/>
              <a:defRPr/>
            </a:pPr>
            <a:endParaRPr lang="en-US" sz="2400" dirty="0">
              <a:ea typeface="ＭＳ Ｐゴシック" charset="0"/>
            </a:endParaRPr>
          </a:p>
          <a:p>
            <a:pPr eaLnBrk="1" hangingPunct="1">
              <a:buFont typeface="Arial" charset="0"/>
              <a:buChar char="•"/>
              <a:defRPr/>
            </a:pPr>
            <a:r>
              <a:rPr lang="en-US" sz="2400" dirty="0">
                <a:ea typeface="ＭＳ Ｐゴシック" charset="0"/>
              </a:rPr>
              <a:t>Except for schools that close, the remaining schools in Receivership must make Priority School progress for two consecutive years.</a:t>
            </a:r>
          </a:p>
          <a:p>
            <a:pPr marL="0" indent="0" eaLnBrk="1" hangingPunct="1">
              <a:lnSpc>
                <a:spcPct val="80000"/>
              </a:lnSpc>
              <a:buFont typeface="Arial" charset="0"/>
              <a:buNone/>
              <a:defRPr/>
            </a:pPr>
            <a:endParaRPr lang="en-US" sz="2200" b="1" dirty="0">
              <a:ea typeface="ＭＳ Ｐゴシック"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728935CA-6CE3-46E3-9A0C-C965C4245DBE}"/>
              </a:ext>
            </a:extLst>
          </p:cNvPr>
          <p:cNvSpPr>
            <a:spLocks noGrp="1" noChangeArrowheads="1"/>
          </p:cNvSpPr>
          <p:nvPr>
            <p:ph type="title"/>
          </p:nvPr>
        </p:nvSpPr>
        <p:spPr>
          <a:xfrm>
            <a:off x="152400" y="152400"/>
            <a:ext cx="8763000" cy="1143000"/>
          </a:xfrm>
        </p:spPr>
        <p:txBody>
          <a:bodyPr/>
          <a:lstStyle/>
          <a:p>
            <a:pPr algn="ctr" eaLnBrk="1" hangingPunct="1"/>
            <a:br>
              <a:rPr lang="en-US" altLang="en-US" sz="2800" b="1" u="sng"/>
            </a:br>
            <a:r>
              <a:rPr lang="en-US" altLang="en-US" sz="2800" b="1" u="sng"/>
              <a:t>Demonstrable Improvement:</a:t>
            </a:r>
            <a:br>
              <a:rPr lang="en-US" altLang="en-US" sz="2800"/>
            </a:br>
            <a:endParaRPr lang="en-US" altLang="en-US" sz="2800"/>
          </a:p>
        </p:txBody>
      </p:sp>
      <p:sp>
        <p:nvSpPr>
          <p:cNvPr id="38914" name="Slide Number Placeholder 3">
            <a:extLst>
              <a:ext uri="{FF2B5EF4-FFF2-40B4-BE49-F238E27FC236}">
                <a16:creationId xmlns:a16="http://schemas.microsoft.com/office/drawing/2014/main" id="{B23FAD6C-F956-4CE5-896F-21A4FD7D58CD}"/>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panose="020B0604020202030204" pitchFamily="34" charset="0"/>
                <a:ea typeface="MS PGothic" panose="020B0600070205080204" pitchFamily="34" charset="-128"/>
              </a:defRPr>
            </a:lvl1pPr>
            <a:lvl2pPr marL="742950" indent="-285750">
              <a:defRPr sz="2400">
                <a:solidFill>
                  <a:schemeClr val="tx1"/>
                </a:solidFill>
                <a:latin typeface="Helvetica" panose="020B0604020202030204" pitchFamily="34" charset="0"/>
                <a:ea typeface="MS PGothic" panose="020B0600070205080204" pitchFamily="34" charset="-128"/>
              </a:defRPr>
            </a:lvl2pPr>
            <a:lvl3pPr marL="1143000" indent="-228600">
              <a:defRPr sz="2400">
                <a:solidFill>
                  <a:schemeClr val="tx1"/>
                </a:solidFill>
                <a:latin typeface="Helvetica" panose="020B0604020202030204" pitchFamily="34" charset="0"/>
                <a:ea typeface="MS PGothic" panose="020B0600070205080204" pitchFamily="34" charset="-128"/>
              </a:defRPr>
            </a:lvl3pPr>
            <a:lvl4pPr marL="1600200" indent="-228600">
              <a:defRPr sz="2400">
                <a:solidFill>
                  <a:schemeClr val="tx1"/>
                </a:solidFill>
                <a:latin typeface="Helvetica" panose="020B0604020202030204" pitchFamily="34" charset="0"/>
                <a:ea typeface="MS PGothic" panose="020B0600070205080204" pitchFamily="34" charset="-128"/>
              </a:defRPr>
            </a:lvl4pPr>
            <a:lvl5pPr marL="2057400" indent="-228600">
              <a:defRPr sz="2400">
                <a:solidFill>
                  <a:schemeClr val="tx1"/>
                </a:solidFill>
                <a:latin typeface="Helvetica" panose="020B0604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9pPr>
          </a:lstStyle>
          <a:p>
            <a:fld id="{73FF26E5-C90B-477D-B04C-4C8E33BD1D0C}" type="slidenum">
              <a:rPr lang="en-US" altLang="en-US" sz="1400">
                <a:solidFill>
                  <a:srgbClr val="004884"/>
                </a:solidFill>
              </a:rPr>
              <a:pPr/>
              <a:t>6</a:t>
            </a:fld>
            <a:endParaRPr lang="en-US" altLang="en-US" sz="1400">
              <a:solidFill>
                <a:srgbClr val="004884"/>
              </a:solidFill>
            </a:endParaRPr>
          </a:p>
        </p:txBody>
      </p:sp>
      <p:sp>
        <p:nvSpPr>
          <p:cNvPr id="3" name="Content Placeholder 2">
            <a:extLst>
              <a:ext uri="{FF2B5EF4-FFF2-40B4-BE49-F238E27FC236}">
                <a16:creationId xmlns:a16="http://schemas.microsoft.com/office/drawing/2014/main" id="{748E4ED0-883B-4898-AF3B-75E4DB3F7B9A}"/>
              </a:ext>
            </a:extLst>
          </p:cNvPr>
          <p:cNvSpPr>
            <a:spLocks noGrp="1"/>
          </p:cNvSpPr>
          <p:nvPr>
            <p:ph idx="1"/>
          </p:nvPr>
        </p:nvSpPr>
        <p:spPr>
          <a:xfrm>
            <a:off x="304800" y="1447800"/>
            <a:ext cx="8382000" cy="4876800"/>
          </a:xfrm>
        </p:spPr>
        <p:txBody>
          <a:bodyPr>
            <a:normAutofit/>
          </a:bodyPr>
          <a:lstStyle/>
          <a:p>
            <a:pPr eaLnBrk="1" hangingPunct="1">
              <a:lnSpc>
                <a:spcPct val="90000"/>
              </a:lnSpc>
            </a:pPr>
            <a:r>
              <a:rPr lang="en-US" altLang="en-US" sz="2400"/>
              <a:t>Persistently Struggling Schools must annually make Demonstrable Improvement or they will be placed in Independent Receivership.</a:t>
            </a:r>
          </a:p>
          <a:p>
            <a:pPr eaLnBrk="1" hangingPunct="1">
              <a:lnSpc>
                <a:spcPct val="90000"/>
              </a:lnSpc>
            </a:pPr>
            <a:r>
              <a:rPr lang="en-US" altLang="en-US" sz="2400"/>
              <a:t>Struggling Schools must make Demonstrable Improvement after two years they will be placed in Independent Receivership. </a:t>
            </a:r>
          </a:p>
          <a:p>
            <a:pPr eaLnBrk="1" hangingPunct="1">
              <a:lnSpc>
                <a:spcPct val="90000"/>
              </a:lnSpc>
            </a:pPr>
            <a:r>
              <a:rPr lang="en-US" altLang="en-US" sz="2400"/>
              <a:t>Schools that make Demonstrable Improvement continue under Superintendent Receivership.</a:t>
            </a:r>
          </a:p>
          <a:p>
            <a:pPr eaLnBrk="1" hangingPunct="1">
              <a:lnSpc>
                <a:spcPct val="90000"/>
              </a:lnSpc>
            </a:pPr>
            <a:r>
              <a:rPr lang="en-US" altLang="en-US" sz="2400"/>
              <a:t>In deciding whether Demonstrable Improvement has been made, Commissioner shall consider:</a:t>
            </a:r>
          </a:p>
          <a:p>
            <a:pPr lvl="1" eaLnBrk="1" hangingPunct="1">
              <a:lnSpc>
                <a:spcPct val="90000"/>
              </a:lnSpc>
            </a:pPr>
            <a:r>
              <a:rPr lang="en-US" altLang="en-US" sz="1600"/>
              <a:t>Performance on Metrics</a:t>
            </a:r>
          </a:p>
          <a:p>
            <a:pPr lvl="1" eaLnBrk="1" hangingPunct="1">
              <a:lnSpc>
                <a:spcPct val="90000"/>
              </a:lnSpc>
            </a:pPr>
            <a:r>
              <a:rPr lang="en-US" altLang="en-US" sz="1600"/>
              <a:t>Number of Year Schools have been Identified</a:t>
            </a:r>
          </a:p>
          <a:p>
            <a:pPr lvl="1" eaLnBrk="1" hangingPunct="1">
              <a:lnSpc>
                <a:spcPct val="90000"/>
              </a:lnSpc>
            </a:pPr>
            <a:r>
              <a:rPr lang="en-US" altLang="en-US" sz="1600"/>
              <a:t>Superintendent’s successful use of the powers of a School Receiver to implement the school’s plan. </a:t>
            </a:r>
          </a:p>
          <a:p>
            <a:pPr lvl="1" eaLnBrk="1" hangingPunct="1">
              <a:lnSpc>
                <a:spcPct val="90000"/>
              </a:lnSpc>
            </a:pPr>
            <a:endParaRPr lang="en-US" altLang="en-US" sz="1600"/>
          </a:p>
          <a:p>
            <a:pPr eaLnBrk="1" hangingPunct="1">
              <a:lnSpc>
                <a:spcPct val="70000"/>
              </a:lnSpc>
              <a:buFont typeface="Arial" panose="020B0604020202020204" pitchFamily="34" charset="0"/>
              <a:buNone/>
            </a:pPr>
            <a:endParaRPr lang="en-US" altLang="en-US" sz="20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113F5D90-199D-4958-B99C-5CDC6977E8D4}"/>
              </a:ext>
            </a:extLst>
          </p:cNvPr>
          <p:cNvSpPr>
            <a:spLocks noGrp="1" noChangeArrowheads="1"/>
          </p:cNvSpPr>
          <p:nvPr>
            <p:ph type="title"/>
          </p:nvPr>
        </p:nvSpPr>
        <p:spPr>
          <a:xfrm>
            <a:off x="-17463" y="3175"/>
            <a:ext cx="8915401" cy="1524000"/>
          </a:xfrm>
        </p:spPr>
        <p:txBody>
          <a:bodyPr/>
          <a:lstStyle/>
          <a:p>
            <a:pPr algn="ctr" eaLnBrk="1" hangingPunct="1"/>
            <a:r>
              <a:rPr lang="en-US" altLang="en-US" sz="2800" b="1" u="sng"/>
              <a:t>Independent Receivership</a:t>
            </a:r>
            <a:br>
              <a:rPr lang="en-US" altLang="en-US" sz="2800"/>
            </a:br>
            <a:endParaRPr lang="en-US" altLang="en-US" sz="2800"/>
          </a:p>
        </p:txBody>
      </p:sp>
      <p:sp>
        <p:nvSpPr>
          <p:cNvPr id="40962" name="Slide Number Placeholder 3">
            <a:extLst>
              <a:ext uri="{FF2B5EF4-FFF2-40B4-BE49-F238E27FC236}">
                <a16:creationId xmlns:a16="http://schemas.microsoft.com/office/drawing/2014/main" id="{54D29AA3-718D-44BB-BD37-BDC36CE4A6BD}"/>
              </a:ext>
            </a:extLst>
          </p:cNvPr>
          <p:cNvSpPr>
            <a:spLocks noGrp="1" noChangeArrowheads="1"/>
          </p:cNvSpPr>
          <p:nvPr>
            <p:ph type="sldNum" sz="quarter" idx="11"/>
          </p:nvPr>
        </p:nvSpPr>
        <p:spPr bwMode="auto">
          <a:xfrm>
            <a:off x="6553200" y="556260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panose="020B0604020202030204" pitchFamily="34" charset="0"/>
                <a:ea typeface="MS PGothic" panose="020B0600070205080204" pitchFamily="34" charset="-128"/>
              </a:defRPr>
            </a:lvl1pPr>
            <a:lvl2pPr marL="742950" indent="-285750">
              <a:defRPr sz="2400">
                <a:solidFill>
                  <a:schemeClr val="tx1"/>
                </a:solidFill>
                <a:latin typeface="Helvetica" panose="020B0604020202030204" pitchFamily="34" charset="0"/>
                <a:ea typeface="MS PGothic" panose="020B0600070205080204" pitchFamily="34" charset="-128"/>
              </a:defRPr>
            </a:lvl2pPr>
            <a:lvl3pPr marL="1143000" indent="-228600">
              <a:defRPr sz="2400">
                <a:solidFill>
                  <a:schemeClr val="tx1"/>
                </a:solidFill>
                <a:latin typeface="Helvetica" panose="020B0604020202030204" pitchFamily="34" charset="0"/>
                <a:ea typeface="MS PGothic" panose="020B0600070205080204" pitchFamily="34" charset="-128"/>
              </a:defRPr>
            </a:lvl3pPr>
            <a:lvl4pPr marL="1600200" indent="-228600">
              <a:defRPr sz="2400">
                <a:solidFill>
                  <a:schemeClr val="tx1"/>
                </a:solidFill>
                <a:latin typeface="Helvetica" panose="020B0604020202030204" pitchFamily="34" charset="0"/>
                <a:ea typeface="MS PGothic" panose="020B0600070205080204" pitchFamily="34" charset="-128"/>
              </a:defRPr>
            </a:lvl4pPr>
            <a:lvl5pPr marL="2057400" indent="-228600">
              <a:defRPr sz="2400">
                <a:solidFill>
                  <a:schemeClr val="tx1"/>
                </a:solidFill>
                <a:latin typeface="Helvetica" panose="020B0604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9pPr>
          </a:lstStyle>
          <a:p>
            <a:fld id="{B32F268F-4D0C-4212-9C80-CD812E5E2C28}" type="slidenum">
              <a:rPr lang="en-US" altLang="en-US" sz="1400">
                <a:solidFill>
                  <a:schemeClr val="tx2"/>
                </a:solidFill>
              </a:rPr>
              <a:pPr/>
              <a:t>7</a:t>
            </a:fld>
            <a:endParaRPr lang="en-US" altLang="en-US" sz="1400">
              <a:solidFill>
                <a:schemeClr val="tx2"/>
              </a:solidFill>
            </a:endParaRPr>
          </a:p>
        </p:txBody>
      </p:sp>
      <p:sp>
        <p:nvSpPr>
          <p:cNvPr id="40963" name="TextBox 1">
            <a:extLst>
              <a:ext uri="{FF2B5EF4-FFF2-40B4-BE49-F238E27FC236}">
                <a16:creationId xmlns:a16="http://schemas.microsoft.com/office/drawing/2014/main" id="{B3A59710-A6CB-43C5-B69E-14BFEB336537}"/>
              </a:ext>
            </a:extLst>
          </p:cNvPr>
          <p:cNvSpPr txBox="1">
            <a:spLocks noChangeArrowheads="1"/>
          </p:cNvSpPr>
          <p:nvPr/>
        </p:nvSpPr>
        <p:spPr bwMode="auto">
          <a:xfrm rot="10800000" flipH="1" flipV="1">
            <a:off x="228600" y="1676400"/>
            <a:ext cx="8458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panose="020B0604020202030204" pitchFamily="34" charset="0"/>
                <a:ea typeface="MS PGothic" panose="020B0600070205080204" pitchFamily="34" charset="-128"/>
              </a:defRPr>
            </a:lvl1pPr>
            <a:lvl2pPr marL="742950" indent="-285750">
              <a:defRPr sz="2400">
                <a:solidFill>
                  <a:schemeClr val="tx1"/>
                </a:solidFill>
                <a:latin typeface="Helvetica" panose="020B0604020202030204" pitchFamily="34" charset="0"/>
                <a:ea typeface="MS PGothic" panose="020B0600070205080204" pitchFamily="34" charset="-128"/>
              </a:defRPr>
            </a:lvl2pPr>
            <a:lvl3pPr marL="1143000" indent="-228600">
              <a:defRPr sz="2400">
                <a:solidFill>
                  <a:schemeClr val="tx1"/>
                </a:solidFill>
                <a:latin typeface="Helvetica" panose="020B0604020202030204" pitchFamily="34" charset="0"/>
                <a:ea typeface="MS PGothic" panose="020B0600070205080204" pitchFamily="34" charset="-128"/>
              </a:defRPr>
            </a:lvl3pPr>
            <a:lvl4pPr marL="1600200" indent="-228600">
              <a:defRPr sz="2400">
                <a:solidFill>
                  <a:schemeClr val="tx1"/>
                </a:solidFill>
                <a:latin typeface="Helvetica" panose="020B0604020202030204" pitchFamily="34" charset="0"/>
                <a:ea typeface="MS PGothic" panose="020B0600070205080204" pitchFamily="34" charset="-128"/>
              </a:defRPr>
            </a:lvl4pPr>
            <a:lvl5pPr marL="2057400" indent="-228600">
              <a:defRPr sz="2400">
                <a:solidFill>
                  <a:schemeClr val="tx1"/>
                </a:solidFill>
                <a:latin typeface="Helvetica" panose="020B0604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9pPr>
          </a:lstStyle>
          <a:p>
            <a:r>
              <a:rPr lang="en-US" altLang="en-US" sz="2000"/>
              <a:t>Request for Qualifications (RFQ) was re-released in Spring 2017. </a:t>
            </a:r>
          </a:p>
          <a:p>
            <a:r>
              <a:rPr lang="en-US" altLang="en-US" sz="2000"/>
              <a:t>Posted on SED website and emailed to college presidents; BOCES District Superintendents, Superintendents, Public School Administrators, Charter School Administrators, and Nonpublic School Administrators and advertised in Education Weekly. </a:t>
            </a:r>
          </a:p>
          <a:p>
            <a:endParaRPr lang="en-US" altLang="en-US" sz="2000"/>
          </a:p>
          <a:p>
            <a:r>
              <a:rPr lang="en-US" altLang="en-US" sz="2000"/>
              <a:t>To date, two entities have applied to be Independent Receiver. Applications reviews are in process. </a:t>
            </a:r>
          </a:p>
          <a:p>
            <a:endParaRPr lang="en-US" altLang="en-US" sz="2000"/>
          </a:p>
          <a:p>
            <a:r>
              <a:rPr lang="en-US" altLang="en-US" sz="2000"/>
              <a:t>Applications are accepted on a continuous and ongoing basis. </a:t>
            </a:r>
          </a:p>
          <a:p>
            <a:r>
              <a:rPr lang="en-US" altLang="en-US" sz="2000"/>
              <a:t>Districts with schools that have failed to make Demonstrable Improvement will choose Independent Receivers from the approved list, or can provide justification for Independent Receivers of their own choosing and request.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163D739A-C3CB-4CA2-887D-1E9691E09B8C}"/>
              </a:ext>
            </a:extLst>
          </p:cNvPr>
          <p:cNvSpPr>
            <a:spLocks noGrp="1"/>
          </p:cNvSpPr>
          <p:nvPr>
            <p:ph type="title"/>
          </p:nvPr>
        </p:nvSpPr>
        <p:spPr/>
        <p:txBody>
          <a:bodyPr/>
          <a:lstStyle/>
          <a:p>
            <a:pPr algn="ctr" eaLnBrk="1" hangingPunct="1"/>
            <a:br>
              <a:rPr lang="en-US" altLang="en-US" sz="2800" b="1" u="sng"/>
            </a:br>
            <a:r>
              <a:rPr lang="en-US" altLang="en-US" sz="2800" b="1" u="sng"/>
              <a:t>Community Schools Funding</a:t>
            </a:r>
            <a:br>
              <a:rPr lang="en-US" altLang="en-US" sz="2800"/>
            </a:br>
            <a:endParaRPr lang="en-US" altLang="en-US" sz="2800"/>
          </a:p>
        </p:txBody>
      </p:sp>
      <p:sp>
        <p:nvSpPr>
          <p:cNvPr id="3" name="Content Placeholder 2">
            <a:extLst>
              <a:ext uri="{FF2B5EF4-FFF2-40B4-BE49-F238E27FC236}">
                <a16:creationId xmlns:a16="http://schemas.microsoft.com/office/drawing/2014/main" id="{793B1B59-7304-4F06-B55C-E6E17A40CECA}"/>
              </a:ext>
            </a:extLst>
          </p:cNvPr>
          <p:cNvSpPr>
            <a:spLocks noGrp="1"/>
          </p:cNvSpPr>
          <p:nvPr>
            <p:ph idx="1"/>
          </p:nvPr>
        </p:nvSpPr>
        <p:spPr>
          <a:xfrm>
            <a:off x="457200" y="1752600"/>
            <a:ext cx="8229600" cy="4373563"/>
          </a:xfrm>
        </p:spPr>
        <p:txBody>
          <a:bodyPr/>
          <a:lstStyle/>
          <a:p>
            <a:pPr marL="0" indent="0" eaLnBrk="1" hangingPunct="1">
              <a:buFont typeface="Arial" charset="0"/>
              <a:buNone/>
              <a:defRPr/>
            </a:pPr>
            <a:endParaRPr lang="en-US" sz="2000" dirty="0">
              <a:ea typeface="ＭＳ Ｐゴシック" charset="0"/>
            </a:endParaRPr>
          </a:p>
          <a:p>
            <a:pPr eaLnBrk="1" hangingPunct="1">
              <a:buFont typeface="Arial" charset="0"/>
              <a:buChar char="•"/>
              <a:defRPr/>
            </a:pPr>
            <a:r>
              <a:rPr lang="en-US" sz="2000" dirty="0">
                <a:ea typeface="ＭＳ Ｐゴシック" charset="0"/>
              </a:rPr>
              <a:t>The 2017-18 budget provides $75 million for Community School Grants funds for Persistently Struggling and Struggling Schools. </a:t>
            </a:r>
          </a:p>
          <a:p>
            <a:pPr eaLnBrk="1" hangingPunct="1">
              <a:buFont typeface="Arial" charset="0"/>
              <a:buChar char="•"/>
              <a:defRPr/>
            </a:pPr>
            <a:r>
              <a:rPr lang="en-US" sz="2000" dirty="0">
                <a:ea typeface="ＭＳ Ｐゴシック" charset="0"/>
              </a:rPr>
              <a:t>Eligible schools are those identified throughout the 2016-17 school year. </a:t>
            </a:r>
          </a:p>
          <a:p>
            <a:pPr eaLnBrk="1" hangingPunct="1">
              <a:buFont typeface="Arial" charset="0"/>
              <a:buChar char="•"/>
              <a:defRPr/>
            </a:pPr>
            <a:r>
              <a:rPr lang="en-US" sz="2000" dirty="0">
                <a:ea typeface="ＭＳ Ｐゴシック" charset="0"/>
              </a:rPr>
              <a:t>Funding can be used to support operating and capital costs to transform schools into community hubs.</a:t>
            </a:r>
          </a:p>
          <a:p>
            <a:pPr eaLnBrk="1" hangingPunct="1">
              <a:buFont typeface="Arial" charset="0"/>
              <a:buChar char="•"/>
              <a:defRPr/>
            </a:pPr>
            <a:r>
              <a:rPr lang="en-US" sz="2000" dirty="0">
                <a:ea typeface="ＭＳ Ｐゴシック" charset="0"/>
              </a:rPr>
              <a:t>Board of Regents promulgated regulations for use of funds, which requires school districts demonstrate substantial parent, teacher, and community engagement in the planning, implementation, and operation of the community school.</a:t>
            </a:r>
          </a:p>
          <a:p>
            <a:pPr eaLnBrk="1" hangingPunct="1">
              <a:buFont typeface="Arial" charset="0"/>
              <a:buChar char="•"/>
              <a:defRPr/>
            </a:pPr>
            <a:endParaRPr lang="en-US" sz="2000" dirty="0">
              <a:ea typeface="ＭＳ Ｐゴシック" charset="0"/>
            </a:endParaRPr>
          </a:p>
        </p:txBody>
      </p:sp>
      <p:sp>
        <p:nvSpPr>
          <p:cNvPr id="69635" name="Slide Number Placeholder 3">
            <a:extLst>
              <a:ext uri="{FF2B5EF4-FFF2-40B4-BE49-F238E27FC236}">
                <a16:creationId xmlns:a16="http://schemas.microsoft.com/office/drawing/2014/main" id="{751D5BF1-636E-4E18-A09B-442081ED3391}"/>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panose="020B0604020202030204" pitchFamily="34" charset="0"/>
                <a:ea typeface="MS PGothic" panose="020B0600070205080204" pitchFamily="34" charset="-128"/>
              </a:defRPr>
            </a:lvl1pPr>
            <a:lvl2pPr marL="742950" indent="-285750">
              <a:defRPr sz="2400">
                <a:solidFill>
                  <a:schemeClr val="tx1"/>
                </a:solidFill>
                <a:latin typeface="Helvetica" panose="020B0604020202030204" pitchFamily="34" charset="0"/>
                <a:ea typeface="MS PGothic" panose="020B0600070205080204" pitchFamily="34" charset="-128"/>
              </a:defRPr>
            </a:lvl2pPr>
            <a:lvl3pPr marL="1143000" indent="-228600">
              <a:defRPr sz="2400">
                <a:solidFill>
                  <a:schemeClr val="tx1"/>
                </a:solidFill>
                <a:latin typeface="Helvetica" panose="020B0604020202030204" pitchFamily="34" charset="0"/>
                <a:ea typeface="MS PGothic" panose="020B0600070205080204" pitchFamily="34" charset="-128"/>
              </a:defRPr>
            </a:lvl3pPr>
            <a:lvl4pPr marL="1600200" indent="-228600">
              <a:defRPr sz="2400">
                <a:solidFill>
                  <a:schemeClr val="tx1"/>
                </a:solidFill>
                <a:latin typeface="Helvetica" panose="020B0604020202030204" pitchFamily="34" charset="0"/>
                <a:ea typeface="MS PGothic" panose="020B0600070205080204" pitchFamily="34" charset="-128"/>
              </a:defRPr>
            </a:lvl4pPr>
            <a:lvl5pPr marL="2057400" indent="-228600">
              <a:defRPr sz="2400">
                <a:solidFill>
                  <a:schemeClr val="tx1"/>
                </a:solidFill>
                <a:latin typeface="Helvetica" panose="020B0604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9pPr>
          </a:lstStyle>
          <a:p>
            <a:fld id="{2008EA25-9FB6-4D4B-A62E-F9B2B8F7B339}" type="slidenum">
              <a:rPr lang="en-US" altLang="en-US" sz="1400">
                <a:solidFill>
                  <a:schemeClr val="tx2"/>
                </a:solidFill>
              </a:rPr>
              <a:pPr/>
              <a:t>8</a:t>
            </a:fld>
            <a:endParaRPr lang="en-US" altLang="en-US" sz="1400">
              <a:solidFill>
                <a:schemeClr val="tx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64060F19-F570-4CA9-BF86-37D64A857CEB}"/>
              </a:ext>
            </a:extLst>
          </p:cNvPr>
          <p:cNvSpPr>
            <a:spLocks noGrp="1"/>
          </p:cNvSpPr>
          <p:nvPr>
            <p:ph type="title"/>
          </p:nvPr>
        </p:nvSpPr>
        <p:spPr/>
        <p:txBody>
          <a:bodyPr/>
          <a:lstStyle/>
          <a:p>
            <a:pPr algn="ctr" eaLnBrk="1" hangingPunct="1"/>
            <a:r>
              <a:rPr lang="en-US" altLang="en-US" sz="2800" b="1" u="sng"/>
              <a:t>School Receivership and ESSA</a:t>
            </a:r>
            <a:endParaRPr lang="en-US" altLang="en-US" sz="2800"/>
          </a:p>
        </p:txBody>
      </p:sp>
      <p:sp>
        <p:nvSpPr>
          <p:cNvPr id="3" name="Content Placeholder 2">
            <a:extLst>
              <a:ext uri="{FF2B5EF4-FFF2-40B4-BE49-F238E27FC236}">
                <a16:creationId xmlns:a16="http://schemas.microsoft.com/office/drawing/2014/main" id="{29054BF2-C585-444B-B273-7BA92B849C1F}"/>
              </a:ext>
            </a:extLst>
          </p:cNvPr>
          <p:cNvSpPr>
            <a:spLocks noGrp="1"/>
          </p:cNvSpPr>
          <p:nvPr>
            <p:ph idx="1"/>
          </p:nvPr>
        </p:nvSpPr>
        <p:spPr>
          <a:xfrm>
            <a:off x="457200" y="1752600"/>
            <a:ext cx="8229600" cy="4373563"/>
          </a:xfrm>
        </p:spPr>
        <p:txBody>
          <a:bodyPr/>
          <a:lstStyle/>
          <a:p>
            <a:pPr eaLnBrk="1" hangingPunct="1">
              <a:buFont typeface="Arial" charset="0"/>
              <a:buChar char="•"/>
              <a:defRPr/>
            </a:pPr>
            <a:r>
              <a:rPr lang="en-US" sz="2000" dirty="0">
                <a:ea typeface="ＭＳ Ｐゴシック" charset="0"/>
              </a:rPr>
              <a:t>The Department anticipates that any current Priority School that is not in Receivership that is identified as a Comprehensive Support and Improvement School based on 2017-18 school year results will be preliminarily identified for Receivership.</a:t>
            </a:r>
          </a:p>
          <a:p>
            <a:pPr eaLnBrk="1" hangingPunct="1">
              <a:buFont typeface="Arial" charset="0"/>
              <a:buChar char="•"/>
              <a:defRPr/>
            </a:pPr>
            <a:endParaRPr lang="en-US" sz="2000" dirty="0">
              <a:ea typeface="ＭＳ Ｐゴシック" charset="0"/>
            </a:endParaRPr>
          </a:p>
          <a:p>
            <a:pPr eaLnBrk="1" hangingPunct="1">
              <a:buFont typeface="Arial" charset="0"/>
              <a:buChar char="•"/>
              <a:defRPr/>
            </a:pPr>
            <a:r>
              <a:rPr lang="en-US" sz="2000" dirty="0">
                <a:ea typeface="ＭＳ Ｐゴシック" charset="0"/>
              </a:rPr>
              <a:t>Schools that are currently in Receivership that are not identified based on 2017-18 school year data will be eligible for removal from Receivership status. </a:t>
            </a:r>
          </a:p>
          <a:p>
            <a:pPr marL="0" indent="0" eaLnBrk="1" hangingPunct="1">
              <a:buFont typeface="Arial" charset="0"/>
              <a:buNone/>
              <a:defRPr/>
            </a:pPr>
            <a:endParaRPr lang="en-US" sz="2000" dirty="0">
              <a:ea typeface="ＭＳ Ｐゴシック" charset="0"/>
            </a:endParaRPr>
          </a:p>
          <a:p>
            <a:pPr eaLnBrk="1" hangingPunct="1">
              <a:buFont typeface="Arial" charset="0"/>
              <a:buChar char="•"/>
              <a:defRPr/>
            </a:pPr>
            <a:r>
              <a:rPr lang="en-US" sz="2000" dirty="0">
                <a:ea typeface="ＭＳ Ｐゴシック" charset="0"/>
              </a:rPr>
              <a:t>The Department anticipates asking to technical amendments to Section 211-f of Education law to align the provisions of statute relating to Receivership with the nomenclature of ESSA.</a:t>
            </a:r>
          </a:p>
          <a:p>
            <a:pPr eaLnBrk="1" hangingPunct="1">
              <a:buFont typeface="Arial" charset="0"/>
              <a:buChar char="•"/>
              <a:defRPr/>
            </a:pPr>
            <a:endParaRPr lang="en-US" sz="2000" dirty="0">
              <a:ea typeface="ＭＳ Ｐゴシック" charset="0"/>
            </a:endParaRPr>
          </a:p>
        </p:txBody>
      </p:sp>
      <p:sp>
        <p:nvSpPr>
          <p:cNvPr id="70659" name="Slide Number Placeholder 3">
            <a:extLst>
              <a:ext uri="{FF2B5EF4-FFF2-40B4-BE49-F238E27FC236}">
                <a16:creationId xmlns:a16="http://schemas.microsoft.com/office/drawing/2014/main" id="{C59C6F58-4B07-4680-9276-750F9F29BDF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panose="020B0604020202030204" pitchFamily="34" charset="0"/>
                <a:ea typeface="MS PGothic" panose="020B0600070205080204" pitchFamily="34" charset="-128"/>
              </a:defRPr>
            </a:lvl1pPr>
            <a:lvl2pPr marL="742950" indent="-285750">
              <a:defRPr sz="2400">
                <a:solidFill>
                  <a:schemeClr val="tx1"/>
                </a:solidFill>
                <a:latin typeface="Helvetica" panose="020B0604020202030204" pitchFamily="34" charset="0"/>
                <a:ea typeface="MS PGothic" panose="020B0600070205080204" pitchFamily="34" charset="-128"/>
              </a:defRPr>
            </a:lvl2pPr>
            <a:lvl3pPr marL="1143000" indent="-228600">
              <a:defRPr sz="2400">
                <a:solidFill>
                  <a:schemeClr val="tx1"/>
                </a:solidFill>
                <a:latin typeface="Helvetica" panose="020B0604020202030204" pitchFamily="34" charset="0"/>
                <a:ea typeface="MS PGothic" panose="020B0600070205080204" pitchFamily="34" charset="-128"/>
              </a:defRPr>
            </a:lvl3pPr>
            <a:lvl4pPr marL="1600200" indent="-228600">
              <a:defRPr sz="2400">
                <a:solidFill>
                  <a:schemeClr val="tx1"/>
                </a:solidFill>
                <a:latin typeface="Helvetica" panose="020B0604020202030204" pitchFamily="34" charset="0"/>
                <a:ea typeface="MS PGothic" panose="020B0600070205080204" pitchFamily="34" charset="-128"/>
              </a:defRPr>
            </a:lvl4pPr>
            <a:lvl5pPr marL="2057400" indent="-228600">
              <a:defRPr sz="2400">
                <a:solidFill>
                  <a:schemeClr val="tx1"/>
                </a:solidFill>
                <a:latin typeface="Helvetica" panose="020B0604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Helvetica" panose="020B0604020202030204" pitchFamily="34" charset="0"/>
                <a:ea typeface="MS PGothic" panose="020B0600070205080204" pitchFamily="34" charset="-128"/>
              </a:defRPr>
            </a:lvl9pPr>
          </a:lstStyle>
          <a:p>
            <a:fld id="{71AAB622-6D16-40B7-B9F1-71E721886111}" type="slidenum">
              <a:rPr lang="en-US" altLang="en-US" sz="1400">
                <a:solidFill>
                  <a:schemeClr val="tx2"/>
                </a:solidFill>
              </a:rPr>
              <a:pPr/>
              <a:t>9</a:t>
            </a:fld>
            <a:endParaRPr lang="en-US" altLang="en-US" sz="1400">
              <a:solidFill>
                <a:schemeClr val="tx2"/>
              </a:solidFill>
            </a:endParaRPr>
          </a:p>
        </p:txBody>
      </p:sp>
    </p:spTree>
  </p:cSld>
  <p:clrMapOvr>
    <a:masterClrMapping/>
  </p:clrMapOvr>
</p:sld>
</file>

<file path=ppt/theme/theme1.xml><?xml version="1.0" encoding="utf-8"?>
<a:theme xmlns:a="http://schemas.openxmlformats.org/drawingml/2006/main" name="NewEngageTheme">
  <a:themeElements>
    <a:clrScheme name="EngageNY">
      <a:dk1>
        <a:srgbClr val="002C51"/>
      </a:dk1>
      <a:lt1>
        <a:sysClr val="window" lastClr="FFFFFF"/>
      </a:lt1>
      <a:dk2>
        <a:srgbClr val="004884"/>
      </a:dk2>
      <a:lt2>
        <a:srgbClr val="EFEFEF"/>
      </a:lt2>
      <a:accent1>
        <a:srgbClr val="4477AA"/>
      </a:accent1>
      <a:accent2>
        <a:srgbClr val="006600"/>
      </a:accent2>
      <a:accent3>
        <a:srgbClr val="003300"/>
      </a:accent3>
      <a:accent4>
        <a:srgbClr val="002C51"/>
      </a:accent4>
      <a:accent5>
        <a:srgbClr val="FECD0B"/>
      </a:accent5>
      <a:accent6>
        <a:srgbClr val="990000"/>
      </a:accent6>
      <a:hlink>
        <a:srgbClr val="0000FF"/>
      </a:hlink>
      <a:folHlink>
        <a:srgbClr val="800080"/>
      </a:folHlink>
    </a:clrScheme>
    <a:fontScheme name="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ewEngageTheme">
  <a:themeElements>
    <a:clrScheme name="EngageNY">
      <a:dk1>
        <a:srgbClr val="002C51"/>
      </a:dk1>
      <a:lt1>
        <a:sysClr val="window" lastClr="FFFFFF"/>
      </a:lt1>
      <a:dk2>
        <a:srgbClr val="004884"/>
      </a:dk2>
      <a:lt2>
        <a:srgbClr val="EFEFEF"/>
      </a:lt2>
      <a:accent1>
        <a:srgbClr val="4477AA"/>
      </a:accent1>
      <a:accent2>
        <a:srgbClr val="006600"/>
      </a:accent2>
      <a:accent3>
        <a:srgbClr val="003300"/>
      </a:accent3>
      <a:accent4>
        <a:srgbClr val="002C51"/>
      </a:accent4>
      <a:accent5>
        <a:srgbClr val="FECD0B"/>
      </a:accent5>
      <a:accent6>
        <a:srgbClr val="990000"/>
      </a:accent6>
      <a:hlink>
        <a:srgbClr val="0000FF"/>
      </a:hlink>
      <a:folHlink>
        <a:srgbClr val="800080"/>
      </a:folHlink>
    </a:clrScheme>
    <a:fontScheme name="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24438</TotalTime>
  <Words>1466</Words>
  <Application>Microsoft Office PowerPoint</Application>
  <PresentationFormat>On-screen Show (4:3)</PresentationFormat>
  <Paragraphs>117</Paragraphs>
  <Slides>11</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Helvetica</vt:lpstr>
      <vt:lpstr>MS PGothic</vt:lpstr>
      <vt:lpstr>Arial</vt:lpstr>
      <vt:lpstr>Calibri</vt:lpstr>
      <vt:lpstr>Wingdings</vt:lpstr>
      <vt:lpstr>+mj-lt</vt:lpstr>
      <vt:lpstr>NewEngageTheme</vt:lpstr>
      <vt:lpstr>1_NewEngageTheme</vt:lpstr>
      <vt:lpstr> New York State Education Department Office of Innovation and School Reform (OISR)  Receivership Update </vt:lpstr>
      <vt:lpstr> The Work – Superintendent Receivership: </vt:lpstr>
      <vt:lpstr>The Work Underway - Performance Management of Receivership Schools:</vt:lpstr>
      <vt:lpstr> Removal of Schools from Receivership: </vt:lpstr>
      <vt:lpstr>Removal of Schools from Receivership:</vt:lpstr>
      <vt:lpstr> Demonstrable Improvement: </vt:lpstr>
      <vt:lpstr>Independent Receivership </vt:lpstr>
      <vt:lpstr> Community Schools Funding </vt:lpstr>
      <vt:lpstr>School Receivership and ESSA</vt:lpstr>
      <vt:lpstr>Persistently Struggling Schools Grant</vt:lpstr>
      <vt:lpstr>Next Steps:</vt:lpstr>
    </vt:vector>
  </TitlesOfParts>
  <Company>NYSED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ZWarner</dc:creator>
  <cp:lastModifiedBy>Antonio Parente</cp:lastModifiedBy>
  <cp:revision>763</cp:revision>
  <cp:lastPrinted>2017-04-18T17:58:49Z</cp:lastPrinted>
  <dcterms:created xsi:type="dcterms:W3CDTF">2016-06-29T04:32:36Z</dcterms:created>
  <dcterms:modified xsi:type="dcterms:W3CDTF">2017-10-24T20:09:47Z</dcterms:modified>
</cp:coreProperties>
</file>